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8745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Оңтүстіктен,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27-29° 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оңтүстік-батыстан соғады, күші 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235509"/>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22253</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2021-07-01T03:56:27Z</cp:lastPrinted>
  <dcterms:created xsi:type="dcterms:W3CDTF">2018-03-27T06:03:00Z</dcterms:created>
  <dcterms:modified xsi:type="dcterms:W3CDTF">2024-07-18T07:45:15Z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