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125" d="100"/>
          <a:sy n="125" d="100"/>
        </p:scale>
        <p:origin x="-16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22829537"/>
              </p:ext>
            </p:extLst>
          </p:nvPr>
        </p:nvGraphicFramePr>
        <p:xfrm>
          <a:off x="307975" y="297787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№200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44912" y="160994"/>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19 шілдеге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18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sz="1200" b="1" dirty="0" smtClean="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18-20,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25-27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20 шілдеге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19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20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30204" y="2472890"/>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5101875"/>
              </p:ext>
            </p:extLst>
          </p:nvPr>
        </p:nvGraphicFramePr>
        <p:xfrm>
          <a:off x="4874329" y="4221088"/>
          <a:ext cx="4781606" cy="113558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Times New Roman" pitchFamily="18" charset="0"/>
                          <a:cs typeface="Times New Roman" pitchFamily="18" charset="0"/>
                        </a:rPr>
                        <a:t>437</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Times New Roman" pitchFamily="18" charset="0"/>
                          <a:cs typeface="Times New Roman" pitchFamily="18" charset="0"/>
                        </a:rPr>
                        <a:t>0.087</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20145</TotalTime>
  <Words>558</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3854</cp:revision>
  <cp:lastPrinted>2021-07-01T07:38:07Z</cp:lastPrinted>
  <dcterms:created xsi:type="dcterms:W3CDTF">2018-03-27T06:03:00Z</dcterms:created>
  <dcterms:modified xsi:type="dcterms:W3CDTF">2024-07-18T08:14:25Z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