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2140078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№200</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03031843"/>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17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0,035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1700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0,34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17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0,085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0,0</a:t>
                      </a:r>
                      <a:r>
                        <a:rPr lang="ru-RU" sz="1000" dirty="0" smtClean="0">
                          <a:effectLst/>
                          <a:latin typeface="Times New Roman" panose="02020603050405020304" pitchFamily="18" charset="0"/>
                          <a:ea typeface="SimSun" panose="02010600030101010101" pitchFamily="2" charset="-122"/>
                        </a:rPr>
                        <a:t>15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0,988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0,041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18 </a:t>
            </a:r>
            <a:r>
              <a:rPr lang="ru-RU" altLang="ru-RU" sz="1200" b="1" dirty="0">
                <a:latin typeface="Times New Roman" panose="02020603050405020304" pitchFamily="18" charset="0"/>
                <a:cs typeface="Times New Roman" panose="02020603050405020304" pitchFamily="18" charset="0"/>
              </a:rPr>
              <a:t>ш</a:t>
            </a:r>
            <a:r>
              <a:rPr lang="kk-KZ" altLang="ru-RU" sz="1200" b="1" dirty="0">
                <a:latin typeface="Times New Roman" panose="02020603050405020304" pitchFamily="18" charset="0"/>
                <a:cs typeface="Times New Roman" panose="02020603050405020304" pitchFamily="18" charset="0"/>
              </a:rPr>
              <a:t>ілде</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 </a:t>
            </a:r>
            <a:r>
              <a:rPr lang="kk-KZ" sz="1100" dirty="0" smtClean="0">
                <a:latin typeface="Times New Roman" panose="02020603050405020304" pitchFamily="18" charset="0"/>
                <a:cs typeface="Times New Roman" panose="02020603050405020304" pitchFamily="18" charset="0"/>
              </a:rPr>
              <a:t>жауын-шашынсыз. </a:t>
            </a:r>
            <a:r>
              <a:rPr lang="kk-KZ" sz="1100">
                <a:latin typeface="Times New Roman" panose="02020603050405020304" pitchFamily="18" charset="0"/>
                <a:cs typeface="Times New Roman" panose="02020603050405020304" pitchFamily="18" charset="0"/>
              </a:rPr>
              <a:t>Жел </a:t>
            </a:r>
            <a:r>
              <a:rPr lang="kk-KZ" sz="1100" smtClean="0">
                <a:latin typeface="Times New Roman" panose="02020603050405020304" pitchFamily="18" charset="0"/>
                <a:cs typeface="Times New Roman" panose="02020603050405020304" pitchFamily="18" charset="0"/>
              </a:rPr>
              <a:t>солтүстіктен, солтүстік-шығыстан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күші 9-14 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17-19,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30-32 </a:t>
            </a:r>
            <a:r>
              <a:rPr lang="kk-KZ" sz="1100" dirty="0">
                <a:latin typeface="Times New Roman" panose="02020603050405020304" pitchFamily="18" charset="0"/>
                <a:cs typeface="Times New Roman" panose="02020603050405020304" pitchFamily="18" charset="0"/>
              </a:rPr>
              <a:t>градус </a:t>
            </a:r>
            <a:r>
              <a:rPr lang="kk-KZ" sz="1100" dirty="0" smtClean="0">
                <a:latin typeface="Times New Roman" panose="02020603050405020304" pitchFamily="18" charset="0"/>
                <a:cs typeface="Times New Roman" panose="02020603050405020304" pitchFamily="18" charset="0"/>
              </a:rPr>
              <a:t>жылы.</a:t>
            </a:r>
            <a:endParaRPr lang="kk-KZ" sz="1100" dirty="0">
              <a:latin typeface="Times New Roman" panose="02020603050405020304" pitchFamily="18" charset="0"/>
              <a:cs typeface="Times New Roman" panose="02020603050405020304" pitchFamily="18" charset="0"/>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20 </a:t>
            </a:r>
            <a:r>
              <a:rPr lang="ru-RU" sz="1200" b="1" dirty="0" err="1">
                <a:solidFill>
                  <a:srgbClr val="000000"/>
                </a:solidFill>
                <a:latin typeface="Times New Roman" pitchFamily="18" charset="0"/>
                <a:cs typeface="Times New Roman" pitchFamily="18" charset="0"/>
                <a:sym typeface="+mn-ea"/>
              </a:rPr>
              <a:t>шілдеге</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19 </a:t>
            </a:r>
            <a:r>
              <a:rPr lang="kk-KZ" sz="1200" b="1" dirty="0">
                <a:solidFill>
                  <a:srgbClr val="000000"/>
                </a:solidFill>
                <a:latin typeface="Times New Roman" panose="02020603050405020304" pitchFamily="18" charset="0"/>
                <a:cs typeface="Times New Roman" panose="02020603050405020304" pitchFamily="18" charset="0"/>
                <a:sym typeface="+mn-ea"/>
              </a:rPr>
              <a:t>шілде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солтүстік-шығыстан соғады</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күші 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17-19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19 </a:t>
            </a:r>
            <a:r>
              <a:rPr lang="ru-RU" sz="1100" b="1" dirty="0" err="1">
                <a:solidFill>
                  <a:schemeClr val="tx1"/>
                </a:solidFill>
                <a:latin typeface="Times New Roman" panose="02020603050405020304" pitchFamily="18" charset="0"/>
                <a:cs typeface="Times New Roman" panose="02020603050405020304" pitchFamily="18" charset="0"/>
              </a:rPr>
              <a:t>шілде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20 </a:t>
            </a:r>
            <a:r>
              <a:rPr lang="kk-KZ" sz="1100" b="1" dirty="0">
                <a:solidFill>
                  <a:schemeClr val="tx1"/>
                </a:solidFill>
                <a:latin typeface="Times New Roman" panose="02020603050405020304" pitchFamily="18" charset="0"/>
                <a:cs typeface="Times New Roman" panose="02020603050405020304" pitchFamily="18" charset="0"/>
              </a:rPr>
              <a:t>шілде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26321</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5115</cp:revision>
  <cp:lastPrinted>2021-07-01T03:56:27Z</cp:lastPrinted>
  <dcterms:created xsi:type="dcterms:W3CDTF">2018-03-27T06:03:00Z</dcterms:created>
  <dcterms:modified xsi:type="dcterms:W3CDTF">2024-07-18T06:19:01Z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