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099173360"/>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200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18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13162124"/>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шілдеге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18 шілдеден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19 </a:t>
            </a:r>
            <a:r>
              <a:rPr lang="kk-KZ" altLang="ru-RU" sz="1200" b="1" dirty="0" smtClean="0">
                <a:latin typeface="Times New Roman" pitchFamily="18" charset="0"/>
                <a:cs typeface="Times New Roman" pitchFamily="18" charset="0"/>
              </a:rPr>
              <a:t>шілдеге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өткінші жаңбыр, найзағай, дауыл</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болады. </a:t>
            </a:r>
            <a:r>
              <a:rPr lang="kk-KZ" sz="1100" dirty="0" smtClean="0">
                <a:latin typeface="Times New Roman" pitchFamily="18" charset="0"/>
                <a:cs typeface="Times New Roman" pitchFamily="18" charset="0"/>
              </a:rPr>
              <a:t>Солтүстік-батыстан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екпіні 15-20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18-20,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33-35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20 шілдеге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ru-RU"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19</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20 </a:t>
            </a:r>
            <a:r>
              <a:rPr lang="ru-RU" sz="1200" b="1" dirty="0" err="1" smtClean="0">
                <a:latin typeface="Times New Roman" panose="02020603050405020304" pitchFamily="18" charset="0"/>
                <a:cs typeface="Times New Roman" panose="02020603050405020304" pitchFamily="18" charset="0"/>
              </a:rPr>
              <a:t>шілдеге</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өткінші жаңбыр, найзағай, дауыл болады. Солтүстік-батыстан жел соғады, күші 8-13, екпіні 15-20 м/с. Ауа </a:t>
            </a:r>
            <a:r>
              <a:rPr lang="kk-KZ" sz="1100" dirty="0" smtClean="0">
                <a:latin typeface="Times New Roman" pitchFamily="18" charset="0"/>
                <a:cs typeface="Times New Roman" pitchFamily="18" charset="0"/>
              </a:rPr>
              <a:t>температурасы </a:t>
            </a:r>
            <a:r>
              <a:rPr lang="kk-KZ" sz="1100" dirty="0" smtClean="0">
                <a:latin typeface="Times New Roman" pitchFamily="18" charset="0"/>
                <a:cs typeface="Times New Roman" pitchFamily="18" charset="0"/>
              </a:rPr>
              <a:t>18-       20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19 </a:t>
            </a:r>
            <a:r>
              <a:rPr lang="ru-RU" sz="1200" dirty="0" err="1" smtClean="0">
                <a:solidFill>
                  <a:schemeClr val="tx1"/>
                </a:solidFill>
                <a:latin typeface="Times New Roman" panose="02020603050405020304" pitchFamily="18" charset="0"/>
                <a:cs typeface="Times New Roman" panose="02020603050405020304" pitchFamily="18" charset="0"/>
              </a:rPr>
              <a:t>шілдеде</a:t>
            </a:r>
            <a:r>
              <a:rPr lang="ru-RU" sz="1200" dirty="0" smtClean="0">
                <a:solidFill>
                  <a:schemeClr val="tx1"/>
                </a:solidFill>
                <a:latin typeface="Times New Roman" panose="02020603050405020304" pitchFamily="18" charset="0"/>
                <a:cs typeface="Times New Roman" panose="02020603050405020304" pitchFamily="18" charset="0"/>
              </a:rPr>
              <a:t>, 20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13732</TotalTime>
  <Words>591</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3289</cp:revision>
  <cp:lastPrinted>2021-07-01T03:56:27Z</cp:lastPrinted>
  <dcterms:created xsi:type="dcterms:W3CDTF">2018-03-27T06:03:00Z</dcterms:created>
  <dcterms:modified xsi:type="dcterms:W3CDTF">2024-07-18T06:54:24Z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