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p:scale>
          <a:sx n="125" d="100"/>
          <a:sy n="125" d="100"/>
        </p:scale>
        <p:origin x="642" y="6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37881032"/>
              </p:ext>
            </p:extLst>
          </p:nvPr>
        </p:nvGraphicFramePr>
        <p:xfrm>
          <a:off x="307975" y="297787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№199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44912" y="160994"/>
            <a:ext cx="4924443"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18 шілдеге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just"/>
            <a:r>
              <a:rPr lang="ru-RU" altLang="ru-RU" sz="1200" b="1" dirty="0" smtClean="0">
                <a:latin typeface="Times New Roman" panose="02020603050405020304" pitchFamily="18" charset="0"/>
                <a:cs typeface="Times New Roman" panose="02020603050405020304" pitchFamily="18" charset="0"/>
              </a:rPr>
              <a:t>    2024 ж. 17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a:t>
            </a:r>
            <a:r>
              <a:rPr lang="kk-KZ" sz="1200" b="1" dirty="0" smtClean="0">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25-27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19 шілдеге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18 шілде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19 шілде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30204" y="2472890"/>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53259940"/>
              </p:ext>
            </p:extLst>
          </p:nvPr>
        </p:nvGraphicFramePr>
        <p:xfrm>
          <a:off x="4874329" y="4221088"/>
          <a:ext cx="4781606" cy="1135585"/>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678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0.136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20138</TotalTime>
  <Words>555</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3851</cp:revision>
  <cp:lastPrinted>2021-07-01T07:38:07Z</cp:lastPrinted>
  <dcterms:created xsi:type="dcterms:W3CDTF">2018-03-27T06:03:00Z</dcterms:created>
  <dcterms:modified xsi:type="dcterms:W3CDTF">2024-07-17T07:21:37Z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