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480872064"/>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№199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18006132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0.313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Aptos Narrow" panose="020B0004020202020204" pitchFamily="34"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Aptos Narrow" panose="020B0004020202020204" pitchFamily="34"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шілдеге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17 </a:t>
            </a:r>
            <a:r>
              <a:rPr lang="ru-RU" altLang="ru-RU" sz="1200" b="1" dirty="0" err="1" smtClean="0">
                <a:solidFill>
                  <a:srgbClr val="000000"/>
                </a:solidFill>
                <a:latin typeface="Times New Roman" panose="02020603050405020304" pitchFamily="18" charset="0"/>
                <a:cs typeface="Times New Roman" panose="02020603050405020304" pitchFamily="18" charset="0"/>
              </a:rPr>
              <a:t>шілде</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күндіз аздаған жаңбыр, найзағай.</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солтүстікте</a:t>
            </a:r>
            <a:r>
              <a:rPr lang="ru-RU" sz="1200" dirty="0" err="1" smtClean="0">
                <a:solidFill>
                  <a:srgbClr val="000000"/>
                </a:solidFill>
                <a:latin typeface="Times New Roman" panose="02020603050405020304" pitchFamily="18" charset="0"/>
                <a:cs typeface="Times New Roman" panose="02020603050405020304" pitchFamily="18" charset="0"/>
                <a:sym typeface="+mn-ea"/>
              </a:rPr>
              <a:t>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20-22,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30-32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19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smtClean="0">
                <a:solidFill>
                  <a:srgbClr val="000000"/>
                </a:solidFill>
                <a:latin typeface="Times New Roman" panose="02020603050405020304" pitchFamily="18" charset="0"/>
                <a:cs typeface="Times New Roman" panose="02020603050405020304" pitchFamily="18" charset="0"/>
              </a:rPr>
              <a:t> 19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a:t>
            </a:r>
            <a:r>
              <a:rPr lang="ru-RU" sz="1200" dirty="0" err="1" smtClean="0">
                <a:solidFill>
                  <a:srgbClr val="000000"/>
                </a:solidFill>
                <a:latin typeface="Times New Roman" panose="02020603050405020304" pitchFamily="18" charset="0"/>
                <a:cs typeface="Times New Roman" panose="02020603050405020304" pitchFamily="18" charset="0"/>
                <a:sym typeface="+mn-ea"/>
              </a:rPr>
              <a:t>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a:t>
            </a:r>
            <a:r>
              <a:rPr lang="kk-KZ" sz="1200" dirty="0" smtClean="0">
                <a:solidFill>
                  <a:srgbClr val="000000"/>
                </a:solidFill>
                <a:latin typeface="Times New Roman" panose="02020603050405020304" pitchFamily="18" charset="0"/>
                <a:cs typeface="Times New Roman" panose="02020603050405020304" pitchFamily="18" charset="0"/>
                <a:sym typeface="+mn-ea"/>
              </a:rPr>
              <a:t>-11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19-21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19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a:t>
                        </a:r>
                        <a:r>
                          <a:rPr lang="kk-KZ" altLang="x-none" sz="800" b="0">
                            <a:latin typeface="Times New Roman" panose="02020603050405020304" pitchFamily="18" charset="0"/>
                            <a:ea typeface="Times New Roman" panose="02020603050405020304" pitchFamily="18" charset="0"/>
                            <a:cs typeface="Times New Roman" panose="02020603050405020304" pitchFamily="18" charset="0"/>
                          </a:rPr>
                          <a:t>Г</a:t>
                        </a:r>
                        <a:r>
                          <a:rPr lang="kk-KZ" altLang="x-none" sz="800" b="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smtClean="0">
                            <a:latin typeface="Times New Roman" panose="02020603050405020304" pitchFamily="18" charset="0"/>
                            <a:ea typeface="Times New Roman" panose="02020603050405020304" pitchFamily="18" charset="0"/>
                            <a:cs typeface="Times New Roman" panose="02020603050405020304" pitchFamily="18" charset="0"/>
                          </a:rPr>
                          <a:t>Тастаева С.</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14655</TotalTime>
  <Words>553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3178</cp:revision>
  <cp:lastPrinted>2021-07-01T07:38:07Z</cp:lastPrinted>
  <dcterms:created xsi:type="dcterms:W3CDTF">2018-03-27T06:03:00Z</dcterms:created>
  <dcterms:modified xsi:type="dcterms:W3CDTF">2024-07-17T07:21:47Z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