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17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244186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17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дауыл, бүршақ. </a:t>
            </a:r>
            <a:r>
              <a:rPr lang="kk-KZ" sz="1200" dirty="0">
                <a:latin typeface="Times New Roman" pitchFamily="18" charset="0"/>
                <a:cs typeface="Times New Roman" pitchFamily="18" charset="0"/>
              </a:rPr>
              <a:t>Солтүстік-батыстан жел соғады, күші 9-14, күндіз екпіні 15-20 м/с. Ауа температурасы түнде 15-17, күндіз 22-24 градус жылы.</a:t>
            </a:r>
          </a:p>
          <a:p>
            <a:pPr algn="ctr"/>
            <a:r>
              <a:rPr lang="kk-KZ" sz="1200" b="1" dirty="0">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19</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Солтүстік-батыстан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15-17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шілдеге</a:t>
            </a:r>
            <a:r>
              <a:rPr lang="kk-KZ" sz="1100" dirty="0">
                <a:solidFill>
                  <a:srgbClr val="000000"/>
                </a:solidFill>
                <a:latin typeface="Times New Roman" pitchFamily="18" charset="0"/>
                <a:cs typeface="Times New Roman" pitchFamily="18" charset="0"/>
              </a:rPr>
              <a:t>, 19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15272</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4962</cp:revision>
  <cp:lastPrinted>2021-07-01T03:56:27Z</cp:lastPrinted>
  <dcterms:created xsi:type="dcterms:W3CDTF">2018-03-27T06:03:00Z</dcterms:created>
  <dcterms:modified xsi:type="dcterms:W3CDTF">2024-07-17T06:34:37Z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