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25" d="100"/>
          <a:sy n="125" d="100"/>
        </p:scale>
        <p:origin x="-16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09230448"/>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№199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17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18 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17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18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19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18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15-17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шілде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58518425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20724</TotalTime>
  <Words>628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3937</cp:revision>
  <cp:lastPrinted>2021-07-01T07:38:07Z</cp:lastPrinted>
  <dcterms:created xsi:type="dcterms:W3CDTF">2018-03-27T06:03:00Z</dcterms:created>
  <dcterms:modified xsi:type="dcterms:W3CDTF">2024-07-17T07:52:30Z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