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55509707"/>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17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p>
          <a:p>
            <a:pPr lvl="0" algn="ct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17 </a:t>
            </a:r>
            <a:r>
              <a:rPr lang="kk-KZ" altLang="zh-CN"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18 </a:t>
            </a:r>
            <a:r>
              <a:rPr lang="kk-KZ" altLang="ru-RU"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a:latin typeface="Times New Roman" panose="02020603050405020304" pitchFamily="18" charset="0"/>
                <a:cs typeface="Times New Roman" panose="02020603050405020304" pitchFamily="18" charset="0"/>
              </a:rPr>
              <a:t>бұлтты,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25-27 градус 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19 </a:t>
            </a:r>
            <a:r>
              <a:rPr lang="kk-KZ" sz="1200" b="1" dirty="0">
                <a:solidFill>
                  <a:prstClr val="black"/>
                </a:solidFill>
                <a:latin typeface="Times New Roman" panose="02020603050405020304" pitchFamily="18" charset="0"/>
                <a:cs typeface="Times New Roman" panose="02020603050405020304" pitchFamily="18" charset="0"/>
              </a:rPr>
              <a:t>шілдеге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19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smtClean="0">
                <a:solidFill>
                  <a:prstClr val="black"/>
                </a:solidFill>
                <a:latin typeface="Times New Roman" panose="02020603050405020304" pitchFamily="18" charset="0"/>
                <a:cs typeface="Times New Roman" panose="02020603050405020304" pitchFamily="18" charset="0"/>
              </a:rPr>
              <a:t>Көшпелі 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Оң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kk-KZ" sz="1200" dirty="0" smtClean="0">
                <a:solidFill>
                  <a:prstClr val="black"/>
                </a:solidFill>
                <a:latin typeface="Times New Roman" panose="02020603050405020304" pitchFamily="18" charset="0"/>
                <a:cs typeface="Times New Roman" panose="02020603050405020304" pitchFamily="18" charset="0"/>
              </a:rPr>
              <a:t>м/с. Ауа температурасы 15-17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48327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1685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3,369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876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0.200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17 </a:t>
            </a:r>
            <a:r>
              <a:rPr lang="kk-KZ" altLang="ru-RU" sz="1200" b="1" dirty="0" smtClean="0">
                <a:solidFill>
                  <a:srgbClr val="1F497D">
                    <a:lumMod val="75000"/>
                  </a:srgbClr>
                </a:solidFill>
                <a:latin typeface="Times New Roman" panose="02020603050405020304" pitchFamily="18" charset="0"/>
                <a:cs typeface="Times New Roman" panose="02020603050405020304" pitchFamily="18" charset="0"/>
              </a:rPr>
              <a:t>шілде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7029" y="2655678"/>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шілдеге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19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ластаушы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С</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Лемешко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20434</TotalTime>
  <Words>573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3969</cp:revision>
  <cp:lastPrinted>2021-07-01T07:38:07Z</cp:lastPrinted>
  <dcterms:created xsi:type="dcterms:W3CDTF">2018-03-27T06:03:00Z</dcterms:created>
  <dcterms:modified xsi:type="dcterms:W3CDTF">2024-07-17T08:12:24Z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