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69" d="100"/>
          <a:sy n="69" d="100"/>
        </p:scale>
        <p:origin x="7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40748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a:t>
                      </a:r>
                      <a:r>
                        <a:rPr lang="kk-KZ" altLang="x-none" sz="1600" b="1" i="1" baseline="0" dirty="0">
                          <a:solidFill>
                            <a:schemeClr val="tx1"/>
                          </a:solidFill>
                          <a:latin typeface="Times New Roman" panose="02020603050405020304" pitchFamily="18" charset="0"/>
                          <a:cs typeface="Times New Roman" panose="02020603050405020304" pitchFamily="18" charset="0"/>
                        </a:rPr>
                        <a:t>99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4556203"/>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0,035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958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0,192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20</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0,101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1,013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0,041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18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17 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солтүстіктен, солтүстік-шығыстан соғады, күші 9-14 м/с. Ауа температурасы түнде 19-21, күндіз 29-31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19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18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өткінші жаңбыр, найзағай. </a:t>
            </a:r>
            <a:r>
              <a:rPr lang="kk-KZ" sz="1100" dirty="0">
                <a:latin typeface="Times New Roman" panose="02020603050405020304" pitchFamily="18" charset="0"/>
                <a:cs typeface="Times New Roman" panose="02020603050405020304" pitchFamily="18" charset="0"/>
              </a:rPr>
              <a:t>Жел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20-22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19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26355</TotalTime>
  <Words>607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5121</cp:revision>
  <cp:lastPrinted>2021-07-01T03:56:27Z</cp:lastPrinted>
  <dcterms:created xsi:type="dcterms:W3CDTF">2018-03-27T06:03:00Z</dcterms:created>
  <dcterms:modified xsi:type="dcterms:W3CDTF">2024-07-17T07:17:37Z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