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83153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17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6" y="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18 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17</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18</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a:t>
            </a:r>
            <a:r>
              <a:rPr lang="kk-KZ" sz="1200" dirty="0">
                <a:latin typeface="Times New Roman" pitchFamily="18" charset="0"/>
                <a:cs typeface="Times New Roman" pitchFamily="18" charset="0"/>
              </a:rPr>
              <a:t>Солтүстіктен, солтүстік-шығыстан, жел соғады, күші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19 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18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19</a:t>
            </a:r>
            <a:r>
              <a:rPr lang="kk-KZ" sz="1200" b="1" dirty="0" smtClean="0">
                <a:solidFill>
                  <a:srgbClr val="000000"/>
                </a:solidFill>
                <a:latin typeface="Times New Roman" pitchFamily="18" charset="0"/>
                <a:cs typeface="Times New Roman" pitchFamily="18" charset="0"/>
              </a:rPr>
              <a:t>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Солтүстіктен</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5-10 м/с. Ауа температурасы 15-17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4550524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1,231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18 </a:t>
            </a:r>
            <a:r>
              <a:rPr lang="kk-KZ" sz="1200" dirty="0">
                <a:solidFill>
                  <a:schemeClr val="tx1"/>
                </a:solidFill>
                <a:latin typeface="Times New Roman" panose="02020603050405020304" pitchFamily="18" charset="0"/>
                <a:cs typeface="Times New Roman" panose="02020603050405020304" pitchFamily="18" charset="0"/>
              </a:rPr>
              <a:t>шілдеде, </a:t>
            </a:r>
            <a:r>
              <a:rPr lang="kk-KZ" sz="1200" dirty="0" smtClean="0">
                <a:solidFill>
                  <a:schemeClr val="tx1"/>
                </a:solidFill>
                <a:latin typeface="Times New Roman" panose="02020603050405020304" pitchFamily="18" charset="0"/>
                <a:cs typeface="Times New Roman" panose="02020603050405020304" pitchFamily="18" charset="0"/>
              </a:rPr>
              <a:t>19 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18148</TotalTime>
  <Words>520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4540</cp:revision>
  <cp:lastPrinted>2021-07-01T07:38:07Z</cp:lastPrinted>
  <dcterms:created xsi:type="dcterms:W3CDTF">2018-03-27T06:03:00Z</dcterms:created>
  <dcterms:modified xsi:type="dcterms:W3CDTF">2024-07-17T09:09:33Z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