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365886774"/>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ru-RU" altLang="x-none" sz="1600" b="1" i="1" dirty="0" smtClean="0">
                          <a:solidFill>
                            <a:srgbClr val="002060"/>
                          </a:solidFill>
                          <a:latin typeface="Times New Roman" panose="02020603050405020304" pitchFamily="18" charset="0"/>
                          <a:cs typeface="Times New Roman" panose="02020603050405020304" pitchFamily="18" charset="0"/>
                        </a:rPr>
                        <a:t>99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861949996"/>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a:t>
            </a:r>
            <a:r>
              <a:rPr lang="kk-KZ" altLang="ru-RU" sz="1200" b="1" dirty="0" smtClean="0">
                <a:latin typeface="Times New Roman" panose="02020603050405020304" pitchFamily="18" charset="0"/>
                <a:cs typeface="Times New Roman" panose="02020603050405020304" pitchFamily="18" charset="0"/>
              </a:rPr>
              <a:t> шілдеге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17 шілдеден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18 </a:t>
            </a:r>
            <a:r>
              <a:rPr lang="kk-KZ" altLang="ru-RU" sz="1200" b="1" dirty="0" smtClean="0">
                <a:latin typeface="Times New Roman" pitchFamily="18" charset="0"/>
                <a:cs typeface="Times New Roman" pitchFamily="18" charset="0"/>
              </a:rPr>
              <a:t>шілдеге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күндіз өткінші жаңбыр, найзағай, дауыл болады. Солтүстік-батыстан жел соғады, күші 8-13, күндіз екпіні 15-20 м/с. Ауа температурасы түнде 19-21, күндіз 33-35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19 шілдеге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ru-RU"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18</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19 </a:t>
            </a:r>
            <a:r>
              <a:rPr lang="ru-RU" sz="1200" b="1" dirty="0" err="1" smtClean="0">
                <a:latin typeface="Times New Roman" panose="02020603050405020304" pitchFamily="18" charset="0"/>
                <a:cs typeface="Times New Roman" panose="02020603050405020304" pitchFamily="18" charset="0"/>
              </a:rPr>
              <a:t>шілдеге</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өткінші жаңбыр, найзағай, дауыл болады</a:t>
            </a:r>
            <a:r>
              <a:rPr lang="uz-Cyrl-UZ" sz="1100" dirty="0" smtClean="0">
                <a:latin typeface="Times New Roman" pitchFamily="18" charset="0"/>
                <a:cs typeface="Times New Roman" pitchFamily="18" charset="0"/>
              </a:rPr>
              <a:t>. Солтүстік-батыстан </a:t>
            </a:r>
            <a:r>
              <a:rPr lang="kk-KZ" sz="1100" dirty="0" smtClean="0">
                <a:latin typeface="Times New Roman" pitchFamily="18" charset="0"/>
                <a:cs typeface="Times New Roman" pitchFamily="18" charset="0"/>
              </a:rPr>
              <a:t>жел соғады, күші  8-13 м/с. Ауа температурасы  19-21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18 </a:t>
            </a:r>
            <a:r>
              <a:rPr lang="ru-RU" sz="1200" dirty="0" err="1" smtClean="0">
                <a:solidFill>
                  <a:schemeClr val="tx1"/>
                </a:solidFill>
                <a:latin typeface="Times New Roman" panose="02020603050405020304" pitchFamily="18" charset="0"/>
                <a:cs typeface="Times New Roman" panose="02020603050405020304" pitchFamily="18" charset="0"/>
              </a:rPr>
              <a:t>шілдеде</a:t>
            </a:r>
            <a:r>
              <a:rPr lang="ru-RU" sz="1200" dirty="0" smtClean="0">
                <a:solidFill>
                  <a:schemeClr val="tx1"/>
                </a:solidFill>
                <a:latin typeface="Times New Roman" panose="02020603050405020304" pitchFamily="18" charset="0"/>
                <a:cs typeface="Times New Roman" panose="02020603050405020304" pitchFamily="18" charset="0"/>
              </a:rPr>
              <a:t>, 19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13730</TotalTime>
  <Words>589</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3288</cp:revision>
  <cp:lastPrinted>2021-07-01T03:56:27Z</cp:lastPrinted>
  <dcterms:created xsi:type="dcterms:W3CDTF">2018-03-27T06:03:00Z</dcterms:created>
  <dcterms:modified xsi:type="dcterms:W3CDTF">2024-07-17T07:46:09Z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