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3738094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17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01041"/>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18</a:t>
            </a:r>
            <a:r>
              <a:rPr lang="kk-KZ" sz="1300" b="1" dirty="0">
                <a:solidFill>
                  <a:srgbClr val="000000"/>
                </a:solidFill>
                <a:latin typeface="Times New Roman" panose="02020603050405020304" pitchFamily="18" charset="0"/>
                <a:cs typeface="Times New Roman" panose="02020603050405020304" pitchFamily="18" charset="0"/>
              </a:rPr>
              <a:t> шілдеге</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17 </a:t>
            </a:r>
            <a:r>
              <a:rPr lang="kk-KZ" sz="1000" b="1" dirty="0">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18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жаңбыр жауады, найзағай күтіледі. </a:t>
            </a:r>
            <a:r>
              <a:rPr lang="ru-RU" sz="1200" dirty="0">
                <a:solidFill>
                  <a:prstClr val="black"/>
                </a:solidFill>
                <a:latin typeface="Times New Roman" pitchFamily="18" charset="0"/>
                <a:cs typeface="Times New Roman" pitchFamily="18" charset="0"/>
              </a:rPr>
              <a:t>Жел 7-12 м/с. </a:t>
            </a:r>
            <a:r>
              <a:rPr lang="kk-KZ" sz="1200" dirty="0">
                <a:solidFill>
                  <a:prstClr val="black"/>
                </a:solidFill>
                <a:latin typeface="Times New Roman" pitchFamily="18" charset="0"/>
                <a:cs typeface="Times New Roman" pitchFamily="18" charset="0"/>
              </a:rPr>
              <a:t>Ауа температурасы түнде 15-17, күндіз 22-24 </a:t>
            </a:r>
            <a:r>
              <a:rPr lang="kk-KZ" sz="1200" dirty="0">
                <a:effectLst/>
                <a:latin typeface="Times New Roman" panose="02020603050405020304" pitchFamily="18" charset="0"/>
                <a:ea typeface="Calibri" panose="020F0502020204030204" pitchFamily="34" charset="0"/>
              </a:rPr>
              <a:t>жылы 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19 шілдеге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18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19 </a:t>
            </a:r>
            <a:r>
              <a:rPr lang="kk-KZ" sz="1000" b="1" dirty="0">
                <a:solidFill>
                  <a:srgbClr val="000000"/>
                </a:solidFill>
                <a:latin typeface="Times New Roman" panose="02020603050405020304" pitchFamily="18" charset="0"/>
                <a:cs typeface="Times New Roman" panose="02020603050405020304" pitchFamily="18" charset="0"/>
              </a:rPr>
              <a:t>шілденің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жаңбыр жауады, найзағай күтіледі. </a:t>
            </a:r>
            <a:r>
              <a:rPr lang="ru-RU" sz="1200" dirty="0">
                <a:solidFill>
                  <a:prstClr val="black"/>
                </a:solidFill>
                <a:latin typeface="Times New Roman" pitchFamily="18" charset="0"/>
                <a:cs typeface="Times New Roman" pitchFamily="18" charset="0"/>
              </a:rPr>
              <a:t>Жел 7-12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6523587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0.225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404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12897" y="3627202"/>
            <a:ext cx="4486770" cy="830997"/>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17 </a:t>
            </a:r>
            <a:r>
              <a:rPr lang="kk-KZ" sz="1100" b="1" dirty="0">
                <a:solidFill>
                  <a:srgbClr val="000000"/>
                </a:solidFill>
                <a:latin typeface="Times New Roman" panose="02020603050405020304" pitchFamily="18" charset="0"/>
                <a:cs typeface="Times New Roman" panose="02020603050405020304" pitchFamily="18" charset="0"/>
              </a:rPr>
              <a:t>шілде</a:t>
            </a:r>
            <a:r>
              <a:rPr lang="ru-RU" sz="1100" b="1" dirty="0">
                <a:solidFill>
                  <a:srgbClr val="000000"/>
                </a:solidFill>
                <a:latin typeface="Times New Roman" panose="02020603050405020304" pitchFamily="18" charset="0"/>
                <a:cs typeface="Times New Roman" panose="02020603050405020304" pitchFamily="18" charset="0"/>
              </a:rPr>
              <a:t>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16709</TotalTime>
  <Words>571</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3183</cp:revision>
  <cp:lastPrinted>2021-07-01T07:38:07Z</cp:lastPrinted>
  <dcterms:created xsi:type="dcterms:W3CDTF">2018-03-27T06:03:00Z</dcterms:created>
  <dcterms:modified xsi:type="dcterms:W3CDTF">2024-07-17T06:11:40Z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