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980"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4052377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16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371087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387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r>
                        <a:rPr lang="en-US"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a:t>
                      </a:r>
                      <a:r>
                        <a:rPr lang="en-US" sz="1000" b="0" i="0" u="none" strike="noStrike" dirty="0" smtClean="0">
                          <a:solidFill>
                            <a:srgbClr val="000000"/>
                          </a:solidFill>
                          <a:effectLst/>
                          <a:latin typeface="Times New Roman" pitchFamily="18" charset="0"/>
                          <a:cs typeface="Times New Roman" pitchFamily="18" charset="0"/>
                        </a:rPr>
                        <a:t>2</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9</a:t>
                      </a:r>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949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Солтүстіктен, солтүстік-шығыстан жел соғады, күші түнде 2-7, күндіз 6-11 м/с. Ауа температурасы түнде 22-24 жылы, күндіз 33-35 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Солтүстіктен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a:t>
            </a:r>
            <a:r>
              <a:rPr lang="kk-KZ" sz="1200" kern="1400">
                <a:solidFill>
                  <a:srgbClr val="000000"/>
                </a:solidFill>
                <a:latin typeface="Times New Roman"/>
                <a:ea typeface="Times New Roman"/>
              </a:rPr>
              <a:t>температурасы </a:t>
            </a:r>
            <a:r>
              <a:rPr lang="kk-KZ" sz="1200" kern="1400" smtClean="0">
                <a:solidFill>
                  <a:srgbClr val="000000"/>
                </a:solidFill>
                <a:latin typeface="Times New Roman"/>
                <a:ea typeface="Times New Roman"/>
              </a:rPr>
              <a:t>23-25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21928</TotalTime>
  <Words>595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3785</cp:revision>
  <cp:lastPrinted>2023-02-06T06:57:51Z</cp:lastPrinted>
  <dcterms:created xsi:type="dcterms:W3CDTF">2018-03-27T06:03:00Z</dcterms:created>
  <dcterms:modified xsi:type="dcterms:W3CDTF">2024-07-16T07:05:51Z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