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2" d="100"/>
          <a:sy n="112" d="100"/>
        </p:scale>
        <p:origin x="78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4562613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a:t>
                      </a:r>
                      <a:r>
                        <a:rPr lang="ru-RU"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16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a:t>
            </a:r>
            <a:r>
              <a:rPr lang="kk-KZ" sz="1200" dirty="0" smtClean="0">
                <a:solidFill>
                  <a:prstClr val="black"/>
                </a:solidFill>
                <a:latin typeface="Times New Roman" pitchFamily="18" charset="0"/>
                <a:cs typeface="Times New Roman" pitchFamily="18" charset="0"/>
              </a:rPr>
              <a:t>, найзағай. </a:t>
            </a:r>
            <a:r>
              <a:rPr lang="kk-KZ" sz="1200" dirty="0" smtClean="0">
                <a:solidFill>
                  <a:prstClr val="black"/>
                </a:solidFill>
                <a:latin typeface="Times New Roman" pitchFamily="18" charset="0"/>
                <a:cs typeface="Times New Roman" pitchFamily="18" charset="0"/>
              </a:rPr>
              <a:t>Жел 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екпіні 15-18</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18</a:t>
            </a:r>
            <a:r>
              <a:rPr lang="" sz="1200" dirty="0" smtClean="0">
                <a:solidFill>
                  <a:prstClr val="black"/>
                </a:solidFill>
                <a:latin typeface="Times New Roman" pitchFamily="18" charset="0"/>
                <a:cs typeface="Times New Roman" pitchFamily="18" charset="0"/>
              </a:rPr>
              <a:t>-2</a:t>
            </a:r>
            <a:r>
              <a:rPr lang="kk-KZ" sz="1200" dirty="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30</a:t>
            </a:r>
            <a:r>
              <a:rPr lang="kk-KZ" sz="1200" dirty="0" smtClean="0">
                <a:solidFill>
                  <a:prstClr val="black"/>
                </a:solidFill>
                <a:latin typeface="Times New Roman" pitchFamily="18" charset="0"/>
                <a:cs typeface="Times New Roman" pitchFamily="18" charset="0"/>
              </a:rPr>
              <a:t>-32° </a:t>
            </a:r>
            <a:r>
              <a:rPr lang="kk-KZ" sz="1200" dirty="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a:t>
            </a:r>
          </a:p>
          <a:p>
            <a:pPr lvl="0" indent="185738" algn="just"/>
            <a:endParaRPr lang="kk-KZ" sz="1200" dirty="0">
              <a:solidFill>
                <a:prstClr val="black"/>
              </a:solidFill>
              <a:latin typeface="Times New Roman" pitchFamily="18" charset="0"/>
              <a:cs typeface="Times New Roman" pitchFamily="18" charset="0"/>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18</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a:t>
            </a:r>
            <a:r>
              <a:rPr lang="kk-KZ" sz="1200" dirty="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8-20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smtClean="0">
                <a:solidFill>
                  <a:prstClr val="black"/>
                </a:solidFill>
                <a:latin typeface="Times New Roman" panose="02020603050405020304" pitchFamily="18" charset="0"/>
                <a:cs typeface="Times New Roman" panose="02020603050405020304" pitchFamily="18" charset="0"/>
              </a:rPr>
              <a:t>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ілуіне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5293638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1,350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19416</TotalTime>
  <Words>581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3738</cp:revision>
  <cp:lastPrinted>2021-07-01T03:56:27Z</cp:lastPrinted>
  <dcterms:created xsi:type="dcterms:W3CDTF">2018-03-27T06:03:00Z</dcterms:created>
  <dcterms:modified xsi:type="dcterms:W3CDTF">2024-07-16T07:55:18Z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