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050108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6141357"/>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найзағай. Оңтүстіктен жел соғады, күші 9-14 м/с. Ауа температурасы түнде 19-21, күндіз 28-30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19-21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17 шілдеде, түнде 18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30081</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5194</cp:revision>
  <cp:lastPrinted>2023-01-16T10:13:34Z</cp:lastPrinted>
  <dcterms:created xsi:type="dcterms:W3CDTF">2018-03-27T06:03:00Z</dcterms:created>
  <dcterms:modified xsi:type="dcterms:W3CDTF">2024-07-16T07:18:06Z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