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7" d="100"/>
          <a:sy n="117" d="100"/>
        </p:scale>
        <p:origin x="-1914"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71623518"/>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№198 КҮНДЕЛІКТІ</a:t>
                      </a:r>
                    </a:p>
                    <a:p>
                      <a:pPr lvl="0" algn="ctr" eaLnBrk="1" hangingPunct="1">
                        <a:buNone/>
                      </a:pPr>
                      <a:endParaRPr lang="ru-RU" altLang="x-none" sz="1600" b="0"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14722" y="115888"/>
            <a:ext cx="4838877" cy="267765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17 </a:t>
            </a:r>
            <a:r>
              <a:rPr lang="kk-KZ" altLang="ru-RU" sz="1200" b="1" dirty="0">
                <a:latin typeface="Times New Roman" panose="02020603050405020304" pitchFamily="18" charset="0"/>
                <a:cs typeface="Times New Roman" panose="02020603050405020304" pitchFamily="18" charset="0"/>
              </a:rPr>
              <a:t>шілдеге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just"/>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17 </a:t>
            </a:r>
            <a:r>
              <a:rPr lang="kk-KZ" sz="1200" b="1" dirty="0">
                <a:latin typeface="Times New Roman" panose="02020603050405020304" pitchFamily="18" charset="0"/>
                <a:cs typeface="Times New Roman" panose="02020603050405020304" pitchFamily="18" charset="0"/>
              </a:rPr>
              <a:t>шілде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kk-KZ" altLang="ru-RU" sz="1200" dirty="0" smtClean="0">
                <a:latin typeface="Times New Roman" panose="02020603050405020304" pitchFamily="18" charset="0"/>
                <a:cs typeface="Times New Roman" panose="02020603050405020304" pitchFamily="18" charset="0"/>
              </a:rPr>
              <a:t>Көшпелі бұлтты, </a:t>
            </a:r>
            <a:r>
              <a:rPr lang="kk-KZ" altLang="ru-RU" sz="1200" dirty="0" smtClean="0">
                <a:latin typeface="Times New Roman" panose="02020603050405020304" pitchFamily="18" charset="0"/>
                <a:cs typeface="Times New Roman" panose="02020603050405020304" pitchFamily="18" charset="0"/>
              </a:rPr>
              <a:t>кей </a:t>
            </a:r>
            <a:r>
              <a:rPr lang="kk-KZ" altLang="ru-RU" sz="1200" dirty="0" smtClean="0">
                <a:latin typeface="Times New Roman" panose="02020603050405020304" pitchFamily="18" charset="0"/>
                <a:cs typeface="Times New Roman" panose="02020603050405020304" pitchFamily="18" charset="0"/>
              </a:rPr>
              <a:t>уақытта </a:t>
            </a:r>
            <a:r>
              <a:rPr lang="kk-KZ" altLang="ru-RU" sz="1200" dirty="0" smtClean="0">
                <a:latin typeface="Times New Roman" panose="02020603050405020304" pitchFamily="18" charset="0"/>
                <a:cs typeface="Times New Roman" panose="02020603050405020304" pitchFamily="18" charset="0"/>
              </a:rPr>
              <a:t>жаңбыр</a:t>
            </a:r>
            <a:r>
              <a:rPr lang="kk-KZ" altLang="ru-RU" sz="1200" dirty="0" smtClean="0">
                <a:latin typeface="Times New Roman" panose="02020603050405020304" pitchFamily="18" charset="0"/>
                <a:cs typeface="Times New Roman" panose="02020603050405020304" pitchFamily="18" charset="0"/>
              </a:rPr>
              <a:t>, </a:t>
            </a:r>
            <a:r>
              <a:rPr lang="kk-KZ" altLang="ru-RU" sz="1200" dirty="0" smtClean="0">
                <a:latin typeface="Times New Roman" panose="02020603050405020304" pitchFamily="18" charset="0"/>
                <a:cs typeface="Times New Roman" panose="02020603050405020304" pitchFamily="18" charset="0"/>
              </a:rPr>
              <a:t>найзағай. Солтүстіктен, солтүстік-батыстан </a:t>
            </a:r>
            <a:r>
              <a:rPr lang="kk-KZ" altLang="ru-RU" sz="1200" dirty="0" smtClean="0">
                <a:latin typeface="Times New Roman" panose="02020603050405020304" pitchFamily="18" charset="0"/>
                <a:cs typeface="Times New Roman" panose="02020603050405020304" pitchFamily="18" charset="0"/>
              </a:rPr>
              <a:t>жел соғады, күші </a:t>
            </a:r>
            <a:r>
              <a:rPr lang="kk-KZ" altLang="ru-RU" sz="1200" dirty="0" smtClean="0">
                <a:latin typeface="Times New Roman" panose="02020603050405020304" pitchFamily="18" charset="0"/>
                <a:cs typeface="Times New Roman" panose="02020603050405020304" pitchFamily="18" charset="0"/>
              </a:rPr>
              <a:t>5-10 м/с</a:t>
            </a:r>
            <a:r>
              <a:rPr lang="kk-KZ" altLang="ru-RU" sz="1200" dirty="0">
                <a:latin typeface="Times New Roman" panose="02020603050405020304" pitchFamily="18" charset="0"/>
                <a:cs typeface="Times New Roman" panose="02020603050405020304" pitchFamily="18" charset="0"/>
              </a:rPr>
              <a:t>. Ауа температурасы түнде </a:t>
            </a:r>
            <a:r>
              <a:rPr lang="kk-KZ" altLang="ru-RU" sz="1200" dirty="0" smtClean="0">
                <a:latin typeface="Times New Roman" panose="02020603050405020304" pitchFamily="18" charset="0"/>
                <a:cs typeface="Times New Roman" panose="02020603050405020304" pitchFamily="18" charset="0"/>
              </a:rPr>
              <a:t>16-18, күндіз </a:t>
            </a:r>
            <a:r>
              <a:rPr lang="kk-KZ" altLang="ru-RU" sz="1200" dirty="0" smtClean="0">
                <a:latin typeface="Times New Roman" panose="02020603050405020304" pitchFamily="18" charset="0"/>
                <a:cs typeface="Times New Roman" panose="02020603050405020304" pitchFamily="18" charset="0"/>
              </a:rPr>
              <a:t>25-27 </a:t>
            </a:r>
            <a:r>
              <a:rPr lang="kk-KZ" altLang="ru-RU" sz="1200" dirty="0" smtClean="0">
                <a:latin typeface="Times New Roman" panose="02020603050405020304" pitchFamily="18" charset="0"/>
                <a:cs typeface="Times New Roman" panose="02020603050405020304" pitchFamily="18" charset="0"/>
              </a:rPr>
              <a:t>градус жылы. </a:t>
            </a:r>
            <a:endParaRPr lang="kk-KZ" altLang="ru-RU" sz="1200" dirty="0">
              <a:latin typeface="Times New Roman" panose="02020603050405020304" pitchFamily="18" charset="0"/>
              <a:cs typeface="Times New Roman" panose="02020603050405020304" pitchFamily="18" charset="0"/>
            </a:endParaRPr>
          </a:p>
          <a:p>
            <a:pPr algn="ctr"/>
            <a:endParaRPr lang="kk-KZ"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18 </a:t>
            </a:r>
            <a:r>
              <a:rPr lang="kk-KZ" altLang="ru-RU" sz="1200" b="1" dirty="0">
                <a:latin typeface="Times New Roman" panose="02020603050405020304" pitchFamily="18" charset="0"/>
                <a:cs typeface="Times New Roman" panose="02020603050405020304" pitchFamily="18" charset="0"/>
              </a:rPr>
              <a:t>шілдеге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17 </a:t>
            </a:r>
            <a:r>
              <a:rPr lang="kk-KZ" sz="1200" b="1" dirty="0">
                <a:latin typeface="Times New Roman" panose="02020603050405020304" pitchFamily="18" charset="0"/>
                <a:cs typeface="Times New Roman" panose="02020603050405020304" pitchFamily="18" charset="0"/>
              </a:rPr>
              <a:t>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18 </a:t>
            </a:r>
            <a:r>
              <a:rPr lang="kk-KZ" sz="1200" b="1" dirty="0">
                <a:latin typeface="Times New Roman" panose="02020603050405020304" pitchFamily="18" charset="0"/>
                <a:cs typeface="Times New Roman" panose="02020603050405020304" pitchFamily="18" charset="0"/>
              </a:rPr>
              <a:t>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2563" algn="just"/>
            <a:r>
              <a:rPr lang="kk-KZ" altLang="ru-RU" sz="1200" dirty="0" smtClean="0">
                <a:latin typeface="Times New Roman" panose="02020603050405020304" pitchFamily="18" charset="0"/>
                <a:cs typeface="Times New Roman" panose="02020603050405020304" pitchFamily="18" charset="0"/>
              </a:rPr>
              <a:t>Көшпелі </a:t>
            </a:r>
            <a:r>
              <a:rPr lang="kk-KZ" altLang="ru-RU" sz="1200" dirty="0">
                <a:latin typeface="Times New Roman" panose="02020603050405020304" pitchFamily="18" charset="0"/>
                <a:cs typeface="Times New Roman" panose="02020603050405020304" pitchFamily="18" charset="0"/>
              </a:rPr>
              <a:t>бұлтты</a:t>
            </a:r>
            <a:r>
              <a:rPr lang="kk-KZ" sz="1200" dirty="0">
                <a:latin typeface="Times New Roman" pitchFamily="18" charset="0"/>
                <a:cs typeface="Times New Roman" pitchFamily="18" charset="0"/>
                <a:sym typeface="+mn-ea"/>
              </a:rPr>
              <a:t>, </a:t>
            </a:r>
            <a:r>
              <a:rPr lang="kk-KZ" altLang="ru-RU" sz="1200" dirty="0" smtClean="0">
                <a:latin typeface="Times New Roman" panose="02020603050405020304" pitchFamily="18" charset="0"/>
                <a:cs typeface="Times New Roman" panose="02020603050405020304" pitchFamily="18" charset="0"/>
              </a:rPr>
              <a:t>жауын-шашынсыз</a:t>
            </a:r>
            <a:r>
              <a:rPr lang="kk-KZ" sz="1200" dirty="0" smtClean="0">
                <a:latin typeface="Times New Roman" pitchFamily="18" charset="0"/>
                <a:cs typeface="Times New Roman" pitchFamily="18" charset="0"/>
                <a:sym typeface="+mn-ea"/>
              </a:rPr>
              <a:t>. </a:t>
            </a:r>
            <a:r>
              <a:rPr lang="kk-KZ" altLang="ru-RU" sz="1200" dirty="0">
                <a:latin typeface="Times New Roman" panose="02020603050405020304" pitchFamily="18" charset="0"/>
                <a:cs typeface="Times New Roman" panose="02020603050405020304" pitchFamily="18" charset="0"/>
              </a:rPr>
              <a:t>Солтүстіктен, солтүстік-батыстан </a:t>
            </a:r>
            <a:r>
              <a:rPr lang="kk-KZ" sz="1200" dirty="0" smtClean="0">
                <a:latin typeface="Times New Roman" pitchFamily="18" charset="0"/>
                <a:cs typeface="Times New Roman" pitchFamily="18" charset="0"/>
                <a:sym typeface="+mn-ea"/>
              </a:rPr>
              <a:t>жел </a:t>
            </a:r>
            <a:r>
              <a:rPr lang="kk-KZ" sz="1200" dirty="0" smtClean="0">
                <a:latin typeface="Times New Roman" pitchFamily="18" charset="0"/>
                <a:cs typeface="Times New Roman" pitchFamily="18" charset="0"/>
                <a:sym typeface="+mn-ea"/>
              </a:rPr>
              <a:t>соғады, </a:t>
            </a:r>
            <a:r>
              <a:rPr lang="kk-KZ" altLang="ru-RU" sz="1200" dirty="0" smtClean="0">
                <a:latin typeface="Times New Roman" panose="02020603050405020304" pitchFamily="18" charset="0"/>
                <a:cs typeface="Times New Roman" panose="02020603050405020304" pitchFamily="18" charset="0"/>
              </a:rPr>
              <a:t>күші  9-14 </a:t>
            </a:r>
            <a:r>
              <a:rPr lang="kk-KZ" altLang="ru-RU" sz="1200" dirty="0" smtClean="0">
                <a:latin typeface="Times New Roman" pitchFamily="18" charset="0"/>
                <a:cs typeface="Times New Roman" pitchFamily="18" charset="0"/>
                <a:sym typeface="+mn-ea"/>
              </a:rPr>
              <a:t>м/с</a:t>
            </a:r>
            <a:r>
              <a:rPr lang="kk-KZ" altLang="ru-RU" sz="1200" dirty="0">
                <a:latin typeface="Times New Roman" pitchFamily="18" charset="0"/>
                <a:cs typeface="Times New Roman" pitchFamily="18" charset="0"/>
                <a:sym typeface="+mn-ea"/>
              </a:rPr>
              <a:t>.  </a:t>
            </a:r>
            <a:r>
              <a:rPr lang="kk-KZ" sz="1200" dirty="0">
                <a:latin typeface="Times New Roman" pitchFamily="18" charset="0"/>
                <a:cs typeface="Times New Roman" pitchFamily="18" charset="0"/>
                <a:sym typeface="+mn-ea"/>
              </a:rPr>
              <a:t>Ауа температурасы </a:t>
            </a:r>
            <a:r>
              <a:rPr lang="kk-KZ" sz="1200" dirty="0" smtClean="0">
                <a:latin typeface="Times New Roman" pitchFamily="18" charset="0"/>
                <a:cs typeface="Times New Roman" pitchFamily="18" charset="0"/>
                <a:sym typeface="+mn-ea"/>
              </a:rPr>
              <a:t> түнде </a:t>
            </a:r>
            <a:r>
              <a:rPr lang="kk-KZ" sz="1200" dirty="0" smtClean="0">
                <a:latin typeface="Times New Roman" pitchFamily="18" charset="0"/>
                <a:cs typeface="Times New Roman" pitchFamily="18" charset="0"/>
                <a:sym typeface="+mn-ea"/>
              </a:rPr>
              <a:t>17-19 </a:t>
            </a:r>
            <a:r>
              <a:rPr lang="kk-KZ" sz="1200" dirty="0">
                <a:latin typeface="Times New Roman" pitchFamily="18" charset="0"/>
                <a:cs typeface="Times New Roman" pitchFamily="18" charset="0"/>
                <a:sym typeface="+mn-ea"/>
              </a:rPr>
              <a:t>градус жылы.</a:t>
            </a:r>
          </a:p>
          <a:p>
            <a:pPr indent="182563" algn="just"/>
            <a:endParaRPr lang="ru-RU" sz="1200" dirty="0">
              <a:latin typeface="Times New Roman" panose="02020603050405020304" pitchFamily="18" charset="0"/>
              <a:cs typeface="Times New Roman" panose="02020603050405020304" pitchFamily="18" charset="0"/>
              <a:sym typeface="+mn-ea"/>
            </a:endParaRPr>
          </a:p>
          <a:p>
            <a:pPr lvl="0" indent="182563" algn="just"/>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16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14722"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99777" y="2579169"/>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 </a:t>
            </a: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649546891"/>
              </p:ext>
            </p:extLst>
          </p:nvPr>
        </p:nvGraphicFramePr>
        <p:xfrm>
          <a:off x="5027448" y="4149080"/>
          <a:ext cx="4667576" cy="1651248"/>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3204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6024">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smtClean="0">
                          <a:solidFill>
                            <a:schemeClr val="tx1"/>
                          </a:solidFill>
                          <a:latin typeface="Times New Roman" panose="02020603050405020304" pitchFamily="18" charset="0"/>
                          <a:cs typeface="Times New Roman" panose="02020603050405020304" pitchFamily="18" charset="0"/>
                        </a:rPr>
                        <a:t>РМ-2,5</a:t>
                      </a:r>
                      <a:r>
                        <a:rPr lang="kk-KZ" sz="1000" baseline="0" smtClean="0">
                          <a:solidFill>
                            <a:schemeClr val="tx1"/>
                          </a:solidFill>
                          <a:latin typeface="Times New Roman" panose="02020603050405020304" pitchFamily="18" charset="0"/>
                          <a:cs typeface="Times New Roman" panose="02020603050405020304" pitchFamily="18" charset="0"/>
                        </a:rPr>
                        <a:t> </a:t>
                      </a:r>
                      <a:r>
                        <a:rPr lang="kk-KZ" sz="100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0.488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en-US"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a:t>
              </a: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en-US" altLang="ru-RU" sz="1200" b="1" i="1" dirty="0" smtClean="0">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 </a:t>
            </a:r>
            <a:r>
              <a:rPr lang="kk-KZ" altLang="ru-RU" sz="1200" b="1" i="1" dirty="0">
                <a:latin typeface="Times New Roman" panose="02020603050405020304" pitchFamily="18" charset="0"/>
                <a:cs typeface="Times New Roman" panose="02020603050405020304" pitchFamily="18" charset="0"/>
              </a:rPr>
              <a:t>Майған </a:t>
            </a:r>
            <a:r>
              <a:rPr lang="kk-KZ" altLang="ru-RU" sz="1200" b="1" i="1" dirty="0" smtClean="0">
                <a:latin typeface="Times New Roman" panose="02020603050405020304" pitchFamily="18" charset="0"/>
                <a:cs typeface="Times New Roman" panose="02020603050405020304" pitchFamily="18" charset="0"/>
              </a:rPr>
              <a:t>А.Т.</a:t>
            </a:r>
            <a:r>
              <a:rPr lang="kk-KZ"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19842</TotalTime>
  <Words>509</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3800</cp:revision>
  <cp:lastPrinted>2021-07-01T07:38:07Z</cp:lastPrinted>
  <dcterms:created xsi:type="dcterms:W3CDTF">2018-03-27T06:03:00Z</dcterms:created>
  <dcterms:modified xsi:type="dcterms:W3CDTF">2024-07-16T07:15:17Z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