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82346811"/>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198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6" y="0"/>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шілдеге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16</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17</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жауын-шашынсыз. </a:t>
            </a:r>
            <a:r>
              <a:rPr lang="kk-KZ" sz="1200" dirty="0">
                <a:latin typeface="Times New Roman" pitchFamily="18" charset="0"/>
                <a:cs typeface="Times New Roman" pitchFamily="18" charset="0"/>
              </a:rPr>
              <a:t>Солтүстіктен, солтүстік-шығыстан, жел соғады, күші </a:t>
            </a:r>
            <a:r>
              <a:rPr lang="kk-KZ" sz="1200" dirty="0" smtClean="0">
                <a:latin typeface="Times New Roman" pitchFamily="18" charset="0"/>
                <a:cs typeface="Times New Roman" pitchFamily="18" charset="0"/>
              </a:rPr>
              <a:t>7-12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17-19,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26-28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18 </a:t>
            </a:r>
            <a:r>
              <a:rPr lang="kk-KZ" sz="1200" b="1" dirty="0" smtClean="0">
                <a:solidFill>
                  <a:srgbClr val="000000"/>
                </a:solidFill>
                <a:latin typeface="Times New Roman" pitchFamily="18" charset="0"/>
                <a:cs typeface="Times New Roman" pitchFamily="18" charset="0"/>
              </a:rPr>
              <a:t>шілдеге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17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18</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Солтүстіктен, солтүстік-шығыстан жел соғады, күші </a:t>
            </a:r>
            <a:r>
              <a:rPr lang="kk-KZ" sz="1200" dirty="0" smtClean="0">
                <a:latin typeface="Times New Roman" pitchFamily="18" charset="0"/>
                <a:cs typeface="Times New Roman" pitchFamily="18" charset="0"/>
              </a:rPr>
              <a:t>4-9</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47413192"/>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682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0,136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1,014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0,675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16 </a:t>
            </a:r>
            <a:r>
              <a:rPr lang="kk-KZ" altLang="ru-RU" sz="1200" b="1" dirty="0" smtClean="0">
                <a:latin typeface="Times New Roman" panose="02020603050405020304" pitchFamily="18" charset="0"/>
                <a:cs typeface="Times New Roman" panose="02020603050405020304" pitchFamily="18" charset="0"/>
              </a:rPr>
              <a:t>шілдедегі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9368" y="2336661"/>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17 </a:t>
            </a:r>
            <a:r>
              <a:rPr lang="kk-KZ" sz="1200" dirty="0">
                <a:solidFill>
                  <a:schemeClr val="tx1"/>
                </a:solidFill>
                <a:latin typeface="Times New Roman" panose="02020603050405020304" pitchFamily="18" charset="0"/>
                <a:cs typeface="Times New Roman" panose="02020603050405020304" pitchFamily="18" charset="0"/>
              </a:rPr>
              <a:t>шілдеде, </a:t>
            </a:r>
            <a:r>
              <a:rPr lang="kk-KZ" sz="1200" dirty="0" smtClean="0">
                <a:solidFill>
                  <a:schemeClr val="tx1"/>
                </a:solidFill>
                <a:latin typeface="Times New Roman" panose="02020603050405020304" pitchFamily="18" charset="0"/>
                <a:cs typeface="Times New Roman" panose="02020603050405020304" pitchFamily="18" charset="0"/>
              </a:rPr>
              <a:t>18 </a:t>
            </a:r>
            <a:r>
              <a:rPr lang="kk-KZ" sz="1200" dirty="0" smtClean="0">
                <a:solidFill>
                  <a:schemeClr val="tx1"/>
                </a:solidFill>
                <a:latin typeface="Times New Roman" panose="02020603050405020304" pitchFamily="18" charset="0"/>
                <a:cs typeface="Times New Roman" panose="02020603050405020304" pitchFamily="18" charset="0"/>
              </a:rPr>
              <a:t>шілдеде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Терекова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18128</TotalTime>
  <Words>520</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4535</cp:revision>
  <cp:lastPrinted>2021-07-01T07:38:07Z</cp:lastPrinted>
  <dcterms:created xsi:type="dcterms:W3CDTF">2018-03-27T06:03:00Z</dcterms:created>
  <dcterms:modified xsi:type="dcterms:W3CDTF">2024-07-16T10:05:34Z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