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198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16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16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7992555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16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найзағай</a:t>
            </a:r>
            <a:r>
              <a:rPr lang="kk-KZ" sz="1200">
                <a:latin typeface="Times New Roman" pitchFamily="18" charset="0"/>
                <a:cs typeface="Times New Roman" pitchFamily="18" charset="0"/>
              </a:rPr>
              <a:t>, </a:t>
            </a:r>
            <a:r>
              <a:rPr lang="kk-KZ" sz="1200" smtClean="0">
                <a:latin typeface="Times New Roman" pitchFamily="18" charset="0"/>
                <a:cs typeface="Times New Roman" pitchFamily="18" charset="0"/>
              </a:rPr>
              <a:t>дауыл. Солтүстік-шығыстан </a:t>
            </a:r>
            <a:r>
              <a:rPr lang="kk-KZ" sz="1200" dirty="0">
                <a:latin typeface="Times New Roman" pitchFamily="18" charset="0"/>
                <a:cs typeface="Times New Roman" pitchFamily="18" charset="0"/>
              </a:rPr>
              <a:t>жел соғады, күші 9-14, екпіні 15-20 м/с. Ауа температурасы түнде                15-17, күндіз 24-26 градус жылы.</a:t>
            </a:r>
          </a:p>
          <a:p>
            <a:pPr algn="ctr"/>
            <a:r>
              <a:rPr lang="kk-KZ" sz="1200" b="1" dirty="0">
                <a:latin typeface="Times New Roman" pitchFamily="18" charset="0"/>
                <a:cs typeface="Times New Roman" pitchFamily="18" charset="0"/>
              </a:rPr>
              <a:t>18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18</a:t>
            </a:r>
            <a:r>
              <a:rPr lang="kk-KZ" altLang="ru-RU" sz="1200" b="1" dirty="0">
                <a:solidFill>
                  <a:srgbClr val="000000"/>
                </a:solidFill>
                <a:latin typeface="Times New Roman" pitchFamily="18" charset="0"/>
                <a:cs typeface="Times New Roman" pitchFamily="18" charset="0"/>
              </a:rPr>
              <a:t>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жаңбыр, </a:t>
            </a:r>
            <a:r>
              <a:rPr lang="kk-KZ" sz="1200" dirty="0" smtClean="0">
                <a:latin typeface="Times New Roman" pitchFamily="18" charset="0"/>
                <a:cs typeface="Times New Roman" pitchFamily="18" charset="0"/>
              </a:rPr>
              <a:t>найзағай.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соғатын жел солтүстік-батысқа ауысады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             16-18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a:solidFill>
                  <a:schemeClr val="tx1"/>
                </a:solidFill>
                <a:latin typeface="Times New Roman" pitchFamily="18" charset="0"/>
                <a:cs typeface="Times New Roman" pitchFamily="18" charset="0"/>
              </a:rPr>
              <a:t>17 </a:t>
            </a:r>
            <a:r>
              <a:rPr lang="kk-KZ" sz="1100" dirty="0">
                <a:solidFill>
                  <a:schemeClr val="tx1"/>
                </a:solidFill>
                <a:latin typeface="Times New Roman" pitchFamily="18" charset="0"/>
                <a:cs typeface="Times New Roman" pitchFamily="18" charset="0"/>
              </a:rPr>
              <a:t>шілдеге</a:t>
            </a:r>
            <a:r>
              <a:rPr lang="kk-KZ" sz="1100">
                <a:solidFill>
                  <a:srgbClr val="000000"/>
                </a:solidFill>
                <a:latin typeface="Times New Roman" pitchFamily="18" charset="0"/>
                <a:cs typeface="Times New Roman" pitchFamily="18" charset="0"/>
              </a:rPr>
              <a:t>, 18 </a:t>
            </a:r>
            <a:r>
              <a:rPr lang="kk-KZ" sz="1100" dirty="0">
                <a:solidFill>
                  <a:srgbClr val="000000"/>
                </a:solidFill>
                <a:latin typeface="Times New Roman" pitchFamily="18" charset="0"/>
                <a:cs typeface="Times New Roman" pitchFamily="18" charset="0"/>
              </a:rPr>
              <a:t>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15270</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4956</cp:revision>
  <cp:lastPrinted>2021-07-01T03:56:27Z</cp:lastPrinted>
  <dcterms:created xsi:type="dcterms:W3CDTF">2018-03-27T06:03:00Z</dcterms:created>
  <dcterms:modified xsi:type="dcterms:W3CDTF">2024-07-16T07:32:44Z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