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67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67924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Жел оңтүстік-шығыстан соғады, 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20°, күндіз 28-30° 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оңтүстік-батыстан соғады, күші 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2757771"/>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22242</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3908</cp:revision>
  <cp:lastPrinted>2021-07-01T03:56:27Z</cp:lastPrinted>
  <dcterms:created xsi:type="dcterms:W3CDTF">2018-03-27T06:03:00Z</dcterms:created>
  <dcterms:modified xsi:type="dcterms:W3CDTF">2024-07-16T08:03:51Z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