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1914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34613761"/>
              </p:ext>
            </p:extLst>
          </p:nvPr>
        </p:nvGraphicFramePr>
        <p:xfrm>
          <a:off x="307975" y="2560791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июля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4" y="215900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2024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временами дождь, гроза. Ветер южный, юго-западный 7-12 м/с. Температура воздуха ночью 15-17, днем 24-26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гроза.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ночью   14-16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3040969"/>
              </p:ext>
            </p:extLst>
          </p:nvPr>
        </p:nvGraphicFramePr>
        <p:xfrm>
          <a:off x="5019674" y="4221088"/>
          <a:ext cx="4454997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147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1.216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4.75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146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А.Т./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21258</TotalTime>
  <Words>646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3916</cp:revision>
  <cp:lastPrinted>2021-07-01T03:56:27Z</cp:lastPrinted>
  <dcterms:created xsi:type="dcterms:W3CDTF">2018-03-27T06:03:00Z</dcterms:created>
  <dcterms:modified xsi:type="dcterms:W3CDTF">2024-07-16T07:22:55Z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