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912787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7-12 м/с. Температура воздуха ночью 15-17, днем 24-26 тепла.</a:t>
            </a:r>
          </a:p>
          <a:p>
            <a:pPr lvl="0" algn="ctr"/>
            <a:endParaRPr lang="kk-KZ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ночью   14-16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25731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19267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3816</cp:revision>
  <cp:lastPrinted>2021-07-01T03:56:27Z</cp:lastPrinted>
  <dcterms:created xsi:type="dcterms:W3CDTF">2018-03-27T06:03:00Z</dcterms:created>
  <dcterms:modified xsi:type="dcterms:W3CDTF">2024-07-16T07:22:47Z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