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229E951-633A-4629-936F-B6CC55CBDD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4018530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42DD9-80D8-4EEB-89DB-5ACA8A8BEB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7B768-FF41-4E2D-8AAD-1038DD41F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27205-5332-4BDC-80A2-969822DA44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A1B85-2090-4345-A28F-B2AAAECA8C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155B9-335B-4D1A-95F0-C1860FFA61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DBBDE-E57F-4008-BA75-760F1FDBAC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9B17C-B8D8-4812-8D81-DBA52A79BD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B694-1C1E-4A99-BD5F-0BEFCD5403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0D60F-C002-43DB-BF56-716404297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BA8A9-E54D-4D0D-903B-FCB758998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FCD58-53EE-4607-8024-06CF933E77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F0896F8-B490-4E30-9C75-53DEEAE3B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17-19,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28-</a:t>
            </a:r>
            <a:r>
              <a:rPr lang="kk-KZ" sz="1100" dirty="0" smtClean="0">
                <a:solidFill>
                  <a:schemeClr val="tx1"/>
                </a:solidFill>
              </a:rPr>
              <a:t>30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</a:rPr>
              <a:t>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15-18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171305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21071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4814</cp:revision>
  <cp:lastPrinted>2021-07-01T09:11:30Z</cp:lastPrinted>
  <dcterms:created xsi:type="dcterms:W3CDTF">2018-03-27T06:03:00Z</dcterms:created>
  <dcterms:modified xsi:type="dcterms:W3CDTF">2024-07-16T06:19:21Z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