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3836471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10435"/>
              </p:ext>
            </p:extLst>
          </p:nvPr>
        </p:nvGraphicFramePr>
        <p:xfrm>
          <a:off x="4991355" y="4234700"/>
          <a:ext cx="4747702" cy="2123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814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0,163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0,082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305739"/>
            <a:ext cx="4759889" cy="18569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 9-14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17-19,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30-32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17-19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26098</TotalTime>
  <Words>593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4709</cp:revision>
  <cp:lastPrinted>2021-07-01T03:56:27Z</cp:lastPrinted>
  <dcterms:created xsi:type="dcterms:W3CDTF">2018-03-27T06:03:00Z</dcterms:created>
  <dcterms:modified xsi:type="dcterms:W3CDTF">2024-07-16T07:08:58Z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