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960305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днём дождь, гроза. Ветер южный 9-14 м/с. Температура воздуха ночью 19-21, днём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19-21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92010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июля, ночью 18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32330</TotalTime>
  <Words>657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5388</cp:revision>
  <cp:lastPrinted>2021-11-30T05:55:24Z</cp:lastPrinted>
  <dcterms:created xsi:type="dcterms:W3CDTF">2018-03-27T06:03:00Z</dcterms:created>
  <dcterms:modified xsi:type="dcterms:W3CDTF">2024-07-16T07:18:15Z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