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7" d="100"/>
          <a:sy n="117" d="100"/>
        </p:scale>
        <p:origin x="-19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72956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временами дождь, гроза. Ветер северный, северо-западный 5-10 м/с. Температура воздуха ночью 16-18,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en-US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северный, северо-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западный 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июля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7003517"/>
              </p:ext>
            </p:extLst>
          </p:nvPr>
        </p:nvGraphicFramePr>
        <p:xfrm>
          <a:off x="5018116" y="4509120"/>
          <a:ext cx="4759297" cy="1944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3186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20041</TotalTime>
  <Words>555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3794</cp:revision>
  <cp:lastPrinted>2021-07-01T03:56:27Z</cp:lastPrinted>
  <dcterms:created xsi:type="dcterms:W3CDTF">2018-03-27T06:03:00Z</dcterms:created>
  <dcterms:modified xsi:type="dcterms:W3CDTF">2024-07-16T07:15:22Z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