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16942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17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Облачно, ночью и утром дождь, ночью временами сильный дождь, гроза. Ветер 7-12 м/с. Температура воздуха ночью 16-18, днем 22-24 тепла.	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17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7-12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2273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19865</TotalTime>
  <Words>617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3249</cp:revision>
  <cp:lastPrinted>2021-07-01T03:56:27Z</cp:lastPrinted>
  <dcterms:created xsi:type="dcterms:W3CDTF">2018-03-27T06:03:00Z</dcterms:created>
  <dcterms:modified xsi:type="dcterms:W3CDTF">2024-07-16T06:45:21Z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