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678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18317215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198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ию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16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ию</a:t>
            </a:r>
            <a:r>
              <a:rPr lang="" altLang="ru-RU" sz="1200" b="1" dirty="0" smtClean="0"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-27°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0316474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571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55284" y="233666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56652" y="340836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19845</TotalTime>
  <Words>610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3682</cp:revision>
  <cp:lastPrinted>2021-10-14T11:15:53Z</cp:lastPrinted>
  <dcterms:created xsi:type="dcterms:W3CDTF">2018-03-27T06:03:00Z</dcterms:created>
  <dcterms:modified xsi:type="dcterms:W3CDTF">2024-07-16T08:02:52Z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