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1410" y="9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970321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25666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гроза, шквал. Ветер юго-западный с переходом на северо-западный 8-13, днем порывы 15-20 м/с. Температура воздуха ночью 19-21, днем 32-34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13662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3166</cp:revision>
  <cp:lastPrinted>2021-07-01T03:56:27Z</cp:lastPrinted>
  <dcterms:created xsi:type="dcterms:W3CDTF">2018-03-27T06:03:00Z</dcterms:created>
  <dcterms:modified xsi:type="dcterms:W3CDTF">2024-07-16T07:27:08Z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