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17" d="100"/>
          <a:sy n="117"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6959378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16921" y="32969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16 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15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уақытта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бұршақ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дауыл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17-19,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27-29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17 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16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17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бұршақ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дауыл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14-16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20826"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33119266"/>
              </p:ext>
            </p:extLst>
          </p:nvPr>
        </p:nvGraphicFramePr>
        <p:xfrm>
          <a:off x="4926188" y="3808040"/>
          <a:ext cx="4840520" cy="265372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19233</TotalTime>
  <Words>588</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3856</cp:revision>
  <cp:lastPrinted>2021-07-01T03:56:27Z</cp:lastPrinted>
  <dcterms:created xsi:type="dcterms:W3CDTF">2018-03-27T06:03:00Z</dcterms:created>
  <dcterms:modified xsi:type="dcterms:W3CDTF">2024-07-15T08:10:30Z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