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165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0130584"/>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16 шілдеге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21-23,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17 шілдеге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30204"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9515841"/>
              </p:ext>
            </p:extLst>
          </p:nvPr>
        </p:nvGraphicFramePr>
        <p:xfrm>
          <a:off x="4874329" y="4221088"/>
          <a:ext cx="4781606" cy="11355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20127</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3845</cp:revision>
  <cp:lastPrinted>2021-07-01T07:38:07Z</cp:lastPrinted>
  <dcterms:created xsi:type="dcterms:W3CDTF">2018-03-27T06:03:00Z</dcterms:created>
  <dcterms:modified xsi:type="dcterms:W3CDTF">2024-07-15T08:09:01Z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