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7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495317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Оңтүстікшығыстан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солтүстік-батысқа ауысады күші 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a:t>
            </a:r>
            <a:r>
              <a:rPr lang="kk-KZ" sz="1200" dirty="0" smtClean="0">
                <a:solidFill>
                  <a:prstClr val="black"/>
                </a:solidFill>
                <a:latin typeface="Times New Roman" pitchFamily="18" charset="0"/>
                <a:cs typeface="Times New Roman" pitchFamily="18" charset="0"/>
              </a:rPr>
              <a:t>-28° </a:t>
            </a:r>
            <a:r>
              <a:rPr lang="kk-KZ" sz="1200" dirty="0">
                <a:solidFill>
                  <a:prstClr val="black"/>
                </a:solidFill>
                <a:latin typeface="Times New Roman" pitchFamily="18" charset="0"/>
                <a:cs typeface="Times New Roman" pitchFamily="18" charset="0"/>
              </a:rPr>
              <a:t>жылы.</a:t>
            </a:r>
          </a:p>
          <a:p>
            <a:pPr lvl="0" indent="185738" algn="just"/>
            <a:endParaRPr lang="kk-KZ" sz="500" dirty="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17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оңтүстік-шығыстан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4</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73077" y="32560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1100675"/>
              </p:ext>
            </p:extLst>
          </p:nvPr>
        </p:nvGraphicFramePr>
        <p:xfrm>
          <a:off x="5015086" y="4077072"/>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19342</TotalTime>
  <Words>563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3671</cp:revision>
  <cp:lastPrinted>2021-07-01T03:56:27Z</cp:lastPrinted>
  <dcterms:created xsi:type="dcterms:W3CDTF">2018-03-27T06:03:00Z</dcterms:created>
  <dcterms:modified xsi:type="dcterms:W3CDTF">2024-07-15T08:24:41Z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