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7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74935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159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15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16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Оңтүстік-шығыстан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ауысады күші түнде 3-8, күндіз 9-14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19</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21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a:t>
            </a:r>
            <a:r>
              <a:rPr lang="kk-KZ" sz="1200" dirty="0" smtClean="0">
                <a:solidFill>
                  <a:prstClr val="black"/>
                </a:solidFill>
                <a:latin typeface="Times New Roman" pitchFamily="18" charset="0"/>
                <a:cs typeface="Times New Roman" pitchFamily="18" charset="0"/>
              </a:rPr>
              <a:t>-30° </a:t>
            </a:r>
            <a:r>
              <a:rPr lang="kk-KZ" sz="1200" dirty="0" smtClean="0">
                <a:solidFill>
                  <a:prstClr val="black"/>
                </a:solidFill>
                <a:latin typeface="Times New Roman" pitchFamily="18" charset="0"/>
                <a:cs typeface="Times New Roman" pitchFamily="18" charset="0"/>
              </a:rPr>
              <a:t>жылы.</a:t>
            </a:r>
          </a:p>
          <a:p>
            <a:pPr lvl="0" indent="185738" algn="just"/>
            <a:endParaRPr lang="kk-KZ" sz="500" dirty="0" smtClean="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16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17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Көшпелі бұлтты,</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оңтүстік-батшығыстан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84827" y="22216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65218" y="31424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3599204"/>
              </p:ext>
            </p:extLst>
          </p:nvPr>
        </p:nvGraphicFramePr>
        <p:xfrm>
          <a:off x="500310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22230</TotalTime>
  <Words>621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3903</cp:revision>
  <cp:lastPrinted>2021-07-01T03:56:27Z</cp:lastPrinted>
  <dcterms:created xsi:type="dcterms:W3CDTF">2018-03-27T06:03:00Z</dcterms:created>
  <dcterms:modified xsi:type="dcterms:W3CDTF">2024-07-15T08:07:31Z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