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416931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15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16 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15</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16</a:t>
            </a:r>
            <a:r>
              <a:rPr lang="kk-KZ" altLang="ru-RU" sz="1200" b="1" dirty="0" smtClean="0">
                <a:solidFill>
                  <a:srgbClr val="000000"/>
                </a:solidFill>
                <a:latin typeface="Times New Roman" pitchFamily="18" charset="0"/>
                <a:cs typeface="Times New Roman" pitchFamily="18" charset="0"/>
              </a:rPr>
              <a:t>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кей уақыттарда жаңбыр жауады, найзағай болады. Солтүстіктен, солтүстік-шығыстан, жел соғады, күші 7-12, найзағай кезінде екпіні 15-20 м/с. Ауа температурасы түнде 18-20, күндіз 23-25 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16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17</a:t>
            </a:r>
            <a:r>
              <a:rPr lang="kk-KZ" sz="1200" b="1" dirty="0" smtClean="0">
                <a:solidFill>
                  <a:srgbClr val="000000"/>
                </a:solidFill>
                <a:latin typeface="Times New Roman" pitchFamily="18" charset="0"/>
                <a:cs typeface="Times New Roman" pitchFamily="18" charset="0"/>
              </a:rPr>
              <a:t>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Солтүстіктен, солтүстік-шығыстан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3-8м/с. Ауа </a:t>
            </a:r>
            <a:r>
              <a:rPr lang="kk-KZ" sz="1200" dirty="0" smtClean="0">
                <a:latin typeface="Times New Roman" pitchFamily="18" charset="0"/>
                <a:cs typeface="Times New Roman" pitchFamily="18" charset="0"/>
              </a:rPr>
              <a:t>температурасы 18-20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47413192"/>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1091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a:t>
            </a:r>
            <a:r>
              <a:rPr lang="kk-KZ" sz="1200" smtClean="0">
                <a:solidFill>
                  <a:schemeClr val="tx1"/>
                </a:solidFill>
                <a:latin typeface="Times New Roman" panose="02020603050405020304" pitchFamily="18" charset="0"/>
                <a:cs typeface="Times New Roman" panose="02020603050405020304" pitchFamily="18" charset="0"/>
              </a:rPr>
              <a:t>жылғы 16 </a:t>
            </a:r>
            <a:r>
              <a:rPr lang="kk-KZ" sz="1200" dirty="0">
                <a:solidFill>
                  <a:schemeClr val="tx1"/>
                </a:solidFill>
                <a:latin typeface="Times New Roman" panose="02020603050405020304" pitchFamily="18" charset="0"/>
                <a:cs typeface="Times New Roman" panose="02020603050405020304" pitchFamily="18" charset="0"/>
              </a:rPr>
              <a:t>шілдеде</a:t>
            </a:r>
            <a:r>
              <a:rPr lang="kk-KZ" sz="120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18126</TotalTime>
  <Words>530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4531</cp:revision>
  <cp:lastPrinted>2021-07-01T07:38:07Z</cp:lastPrinted>
  <dcterms:created xsi:type="dcterms:W3CDTF">2018-03-27T06:03:00Z</dcterms:created>
  <dcterms:modified xsi:type="dcterms:W3CDTF">2024-07-15T09:58:55Z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