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99856876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026471438"/>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шілдеге </a:t>
            </a:r>
            <a:r>
              <a:rPr lang="kk-KZ" altLang="ru-RU" sz="1200" b="1" dirty="0" smtClean="0">
                <a:latin typeface="Times New Roman" pitchFamily="18" charset="0"/>
                <a:cs typeface="Times New Roman" pitchFamily="18" charset="0"/>
              </a:rPr>
              <a:t>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кей уақыттарда жаңбыр, найзағай, дауыл болады. </a:t>
            </a:r>
            <a:r>
              <a:rPr lang="kk-KZ" sz="1100" dirty="0" smtClean="0">
                <a:latin typeface="Times New Roman" pitchFamily="18" charset="0"/>
                <a:cs typeface="Times New Roman" pitchFamily="18" charset="0"/>
              </a:rPr>
              <a:t>Батыстан, солтүстік-батыстан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31-33 </a:t>
            </a:r>
            <a:r>
              <a:rPr lang="kk-KZ" sz="1100" dirty="0" smtClean="0">
                <a:latin typeface="Times New Roman" pitchFamily="18" charset="0"/>
                <a:cs typeface="Times New Roman" pitchFamily="18" charset="0"/>
              </a:rPr>
              <a:t>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С</a:t>
            </a:r>
            <a:r>
              <a:rPr lang="uz-Cyrl-UZ" sz="1100" smtClean="0">
                <a:latin typeface="Times New Roman" pitchFamily="18" charset="0"/>
                <a:cs typeface="Times New Roman" pitchFamily="18" charset="0"/>
              </a:rPr>
              <a:t>олүстік-батыстан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kk-KZ" sz="1200" b="1" i="1" dirty="0" smtClean="0">
                <a:latin typeface="Times New Roman" panose="02020603050405020304" pitchFamily="18" charset="0"/>
                <a:cs typeface="Times New Roman" panose="02020603050405020304" pitchFamily="18" charset="0"/>
              </a:rPr>
              <a:t>Айтмырзаева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13852</TotalTime>
  <Words>585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3294</cp:revision>
  <cp:lastPrinted>2021-07-01T03:56:27Z</cp:lastPrinted>
  <dcterms:created xsi:type="dcterms:W3CDTF">2018-03-27T06:03:00Z</dcterms:created>
  <dcterms:modified xsi:type="dcterms:W3CDTF">2024-07-15T07:10:08Z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