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803449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15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723791"/>
              </p:ext>
            </p:extLst>
          </p:nvPr>
        </p:nvGraphicFramePr>
        <p:xfrm>
          <a:off x="5068207" y="3770596"/>
          <a:ext cx="4639701" cy="2590287"/>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8297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15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Солтүстік-шығыстан-жел соғады, күші 7-12 м/с. Ауа температурасы түнде 19-21, күндіз 31-33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18-20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16 шілдеде, түнде 17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30118</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5206</cp:revision>
  <cp:lastPrinted>2023-01-16T10:13:34Z</cp:lastPrinted>
  <dcterms:created xsi:type="dcterms:W3CDTF">2018-03-27T06:03:00Z</dcterms:created>
  <dcterms:modified xsi:type="dcterms:W3CDTF">2024-07-15T07:00:09Z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