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24163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2011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16</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Бұлтты, жаңбыр жауады, найзағай күтіледі, таңертең және күндіз </a:t>
            </a:r>
            <a:r>
              <a:rPr lang="kk-KZ" sz="1200" dirty="0">
                <a:solidFill>
                  <a:prstClr val="black"/>
                </a:solidFill>
                <a:latin typeface="Times New Roman" pitchFamily="18" charset="0"/>
                <a:cs typeface="Times New Roman" pitchFamily="18" charset="0"/>
              </a:rPr>
              <a:t>кей уақыттарда қатты жаңбыр жауады, бұршақ күтіледі. Жел 9-14, таңертең және күндіз найзағай кезінде екпіні 15-18 м/с. Ауа температурасы түнде 18-20, күндіз 25-27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17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16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51413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16700</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3181</cp:revision>
  <cp:lastPrinted>2021-07-01T07:38:07Z</cp:lastPrinted>
  <dcterms:created xsi:type="dcterms:W3CDTF">2018-03-27T06:03:00Z</dcterms:created>
  <dcterms:modified xsi:type="dcterms:W3CDTF">2024-07-15T06:40:35Z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