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3" d="100"/>
          <a:sy n="113" d="100"/>
        </p:scale>
        <p:origin x="1152"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7249230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№1</a:t>
                      </a:r>
                      <a:r>
                        <a:rPr lang="kk-KZ" altLang="x-none" sz="1600" b="1" i="1" baseline="0" dirty="0">
                          <a:solidFill>
                            <a:schemeClr val="tx1"/>
                          </a:solidFill>
                          <a:latin typeface="Times New Roman" panose="02020603050405020304" pitchFamily="18" charset="0"/>
                          <a:cs typeface="Times New Roman" panose="02020603050405020304" pitchFamily="18" charset="0"/>
                        </a:rPr>
                        <a:t>97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158698"/>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18</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0,035</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814</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0,163</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11</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0,057</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7</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0,0</a:t>
                      </a:r>
                      <a:r>
                        <a:rPr lang="ru-RU" sz="1000">
                          <a:effectLst/>
                          <a:latin typeface="Times New Roman" panose="02020603050405020304" pitchFamily="18" charset="0"/>
                          <a:ea typeface="SimSun" panose="02010600030101010101" pitchFamily="2" charset="-122"/>
                        </a:rPr>
                        <a:t>17</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8</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9</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0,043</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16 шілдеге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15 ш</a:t>
            </a:r>
            <a:r>
              <a:rPr lang="kk-KZ" altLang="ru-RU" sz="1200" b="1" dirty="0">
                <a:latin typeface="Times New Roman" panose="02020603050405020304" pitchFamily="18" charset="0"/>
                <a:cs typeface="Times New Roman" panose="02020603050405020304" pitchFamily="18" charset="0"/>
              </a:rPr>
              <a:t>ілде</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16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Көшпелі бұлтты, жауын-шашынсыз. Жел солтүстіктен, солтүстік-шығыстан соғады, күші 9-14 м/с. Ауа температурасы </a:t>
            </a:r>
            <a:r>
              <a:rPr lang="kk-KZ" sz="1100">
                <a:latin typeface="Times New Roman" panose="02020603050405020304" pitchFamily="18" charset="0"/>
                <a:cs typeface="Times New Roman" panose="02020603050405020304" pitchFamily="18" charset="0"/>
              </a:rPr>
              <a:t>түнде 19-21, </a:t>
            </a:r>
            <a:r>
              <a:rPr lang="kk-KZ" sz="1100" dirty="0">
                <a:latin typeface="Times New Roman" panose="02020603050405020304" pitchFamily="18" charset="0"/>
                <a:cs typeface="Times New Roman" panose="02020603050405020304" pitchFamily="18" charset="0"/>
              </a:rPr>
              <a:t>күндіз 29-31 градус жылы.</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17 </a:t>
            </a:r>
            <a:r>
              <a:rPr lang="ru-RU" sz="1200" b="1" dirty="0" err="1">
                <a:solidFill>
                  <a:srgbClr val="000000"/>
                </a:solidFill>
                <a:latin typeface="Times New Roman" pitchFamily="18" charset="0"/>
                <a:cs typeface="Times New Roman" pitchFamily="18" charset="0"/>
                <a:sym typeface="+mn-ea"/>
              </a:rPr>
              <a:t>шілдеге</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16 шілде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17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latin typeface="Times New Roman" panose="02020603050405020304" pitchFamily="18" charset="0"/>
                <a:cs typeface="Times New Roman" panose="02020603050405020304" pitchFamily="18" charset="0"/>
              </a:rPr>
              <a:t>Жел солтүстік-шығыстан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18-20 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2662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a:solidFill>
                  <a:schemeClr val="tx1"/>
                </a:solidFill>
                <a:latin typeface="Times New Roman" panose="02020603050405020304" pitchFamily="18" charset="0"/>
                <a:cs typeface="Times New Roman" panose="02020603050405020304" pitchFamily="18" charset="0"/>
              </a:rPr>
              <a:t>16 </a:t>
            </a:r>
            <a:r>
              <a:rPr lang="ru-RU" sz="1100" b="1" dirty="0" err="1">
                <a:solidFill>
                  <a:schemeClr val="tx1"/>
                </a:solidFill>
                <a:latin typeface="Times New Roman" panose="02020603050405020304" pitchFamily="18" charset="0"/>
                <a:cs typeface="Times New Roman" panose="02020603050405020304" pitchFamily="18" charset="0"/>
              </a:rPr>
              <a:t>шілде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17 </a:t>
            </a:r>
            <a:r>
              <a:rPr lang="kk-KZ" sz="1100" b="1" dirty="0">
                <a:solidFill>
                  <a:schemeClr val="tx1"/>
                </a:solidFill>
                <a:latin typeface="Times New Roman" panose="02020603050405020304" pitchFamily="18" charset="0"/>
                <a:cs typeface="Times New Roman" panose="02020603050405020304" pitchFamily="18" charset="0"/>
              </a:rPr>
              <a:t>шілде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Оспанова</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Д</a:t>
            </a:r>
            <a:r>
              <a:rPr lang="ru-RU" altLang="ru-RU" sz="1200" b="1" i="1">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26317</TotalTime>
  <Words>605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5118</cp:revision>
  <cp:lastPrinted>2021-07-01T03:56:27Z</cp:lastPrinted>
  <dcterms:created xsi:type="dcterms:W3CDTF">2018-03-27T06:03:00Z</dcterms:created>
  <dcterms:modified xsi:type="dcterms:W3CDTF">2024-07-15T07:22:25Z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