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126"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210786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85761"/>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15</a:t>
            </a:r>
            <a:r>
              <a:rPr lang="kk-KZ" sz="1300" b="1" dirty="0">
                <a:solidFill>
                  <a:srgbClr val="000000"/>
                </a:solidFill>
                <a:latin typeface="Times New Roman" panose="02020603050405020304" pitchFamily="18" charset="0"/>
                <a:cs typeface="Times New Roman" panose="02020603050405020304" pitchFamily="18" charset="0"/>
              </a:rPr>
              <a:t>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2024 ж. 14 </a:t>
            </a:r>
            <a:r>
              <a:rPr lang="kk-KZ" sz="1200" b="1" dirty="0">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kk-KZ" sz="12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кей уақыттарда жаңбыр жауады, таңертең және күндіз найзағай күтіледі. Жел 9-14 м/с. Ауа температурасы түнде 18-20, күндіз 27-29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16 шілдеге</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15 </a:t>
            </a:r>
            <a:r>
              <a:rPr lang="kk-KZ" sz="1200" b="1"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sz="12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жаңбыр жауады, найзағай күтіледі. </a:t>
            </a:r>
            <a:r>
              <a:rPr lang="ru-RU" sz="1300" dirty="0">
                <a:solidFill>
                  <a:prstClr val="black"/>
                </a:solidFill>
                <a:latin typeface="Times New Roman" pitchFamily="18" charset="0"/>
                <a:cs typeface="Times New Roman" pitchFamily="18" charset="0"/>
              </a:rPr>
              <a:t>Жел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18-20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020333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42752" y="3583663"/>
            <a:ext cx="4486770"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14 </a:t>
            </a:r>
            <a:r>
              <a:rPr lang="kk-KZ" sz="1100" b="1" dirty="0">
                <a:solidFill>
                  <a:srgbClr val="000000"/>
                </a:solidFill>
                <a:latin typeface="Times New Roman" panose="02020603050405020304" pitchFamily="18" charset="0"/>
                <a:cs typeface="Times New Roman" panose="02020603050405020304" pitchFamily="18" charset="0"/>
              </a:rPr>
              <a:t>шілде</a:t>
            </a:r>
            <a:r>
              <a:rPr lang="ru-RU" sz="1100" b="1" dirty="0">
                <a:solidFill>
                  <a:srgbClr val="000000"/>
                </a:solidFill>
                <a:latin typeface="Times New Roman" panose="02020603050405020304" pitchFamily="18" charset="0"/>
                <a:cs typeface="Times New Roman" panose="02020603050405020304" pitchFamily="18" charset="0"/>
              </a:rPr>
              <a:t>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16696</TotalTime>
  <Words>576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3180</cp:revision>
  <cp:lastPrinted>2021-07-01T07:38:07Z</cp:lastPrinted>
  <dcterms:created xsi:type="dcterms:W3CDTF">2018-03-27T06:03:00Z</dcterms:created>
  <dcterms:modified xsi:type="dcterms:W3CDTF">2024-07-14T06:45:07Z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