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498" y="-11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smtClean="0">
                          <a:solidFill>
                            <a:schemeClr val="tx1"/>
                          </a:solidFill>
                          <a:latin typeface="Times New Roman" pitchFamily="18" charset="0"/>
                          <a:ea typeface="+mn-ea"/>
                          <a:cs typeface="Times New Roman" pitchFamily="18" charset="0"/>
                        </a:rPr>
                        <a:t>14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804241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күндіз </a:t>
            </a:r>
            <a:r>
              <a:rPr lang="kk-KZ" sz="1200" dirty="0">
                <a:latin typeface="Times New Roman" pitchFamily="18" charset="0"/>
                <a:cs typeface="Times New Roman" pitchFamily="18" charset="0"/>
              </a:rPr>
              <a:t>бұршақ, дауыл.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a:t>
            </a:r>
            <a:r>
              <a:rPr lang="kk-KZ" sz="1200" dirty="0">
                <a:latin typeface="Times New Roman" pitchFamily="18" charset="0"/>
                <a:cs typeface="Times New Roman" pitchFamily="18" charset="0"/>
              </a:rPr>
              <a:t>9-14, күндіз </a:t>
            </a:r>
            <a:r>
              <a:rPr lang="kk-KZ" sz="1200" dirty="0" smtClean="0">
                <a:latin typeface="Times New Roman" pitchFamily="18" charset="0"/>
                <a:cs typeface="Times New Roman" pitchFamily="18" charset="0"/>
              </a:rPr>
              <a:t>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16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жаңбыр, найзағай. Солтүстік-шығыстан, солтүстіктен </a:t>
            </a:r>
            <a:r>
              <a:rPr lang="kk-KZ" sz="1200" dirty="0">
                <a:latin typeface="Times New Roman" pitchFamily="18" charset="0"/>
                <a:cs typeface="Times New Roman" pitchFamily="18" charset="0"/>
              </a:rPr>
              <a:t>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15 </a:t>
            </a:r>
            <a:r>
              <a:rPr lang="kk-KZ" sz="1100" dirty="0">
                <a:solidFill>
                  <a:schemeClr val="tx1"/>
                </a:solidFill>
                <a:latin typeface="Times New Roman" pitchFamily="18" charset="0"/>
                <a:cs typeface="Times New Roman" pitchFamily="18" charset="0"/>
              </a:rPr>
              <a:t>шілдеге</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15266</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4947</cp:revision>
  <cp:lastPrinted>2021-07-01T03:56:27Z</cp:lastPrinted>
  <dcterms:created xsi:type="dcterms:W3CDTF">2018-03-27T06:03:00Z</dcterms:created>
  <dcterms:modified xsi:type="dcterms:W3CDTF">2024-07-14T07:47:50Z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