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9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614082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№196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15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күндіз жаңбыр, найзағай</a:t>
            </a:r>
            <a:r>
              <a:rPr lang="kk-KZ" altLang="ru-RU" sz="1200" dirty="0" smtClean="0">
                <a:latin typeface="Times New Roman" panose="02020603050405020304" pitchFamily="18" charset="0"/>
                <a:cs typeface="Times New Roman" panose="02020603050405020304" pitchFamily="18" charset="0"/>
              </a:rPr>
              <a:t>.</a:t>
            </a:r>
            <a:r>
              <a:rPr lang="kk-KZ" sz="1200" dirty="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Шығыстан,</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о</a:t>
            </a:r>
            <a:r>
              <a:rPr lang="kk-KZ" altLang="ru-RU" sz="1200" dirty="0" smtClean="0">
                <a:latin typeface="Times New Roman" panose="02020603050405020304" pitchFamily="18" charset="0"/>
                <a:cs typeface="Times New Roman" panose="02020603050405020304" pitchFamily="18" charset="0"/>
              </a:rPr>
              <a:t>ңтүстік-шығыстан </a:t>
            </a:r>
            <a:r>
              <a:rPr lang="kk-KZ" altLang="ru-RU" sz="1200" dirty="0" smtClean="0">
                <a:latin typeface="Times New Roman" panose="02020603050405020304" pitchFamily="18" charset="0"/>
                <a:cs typeface="Times New Roman" panose="02020603050405020304" pitchFamily="18" charset="0"/>
              </a:rPr>
              <a:t>жел соғады, күші 9-14, күндіз екпіні 15-20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a:t>
            </a:r>
            <a:r>
              <a:rPr lang="kk-KZ" altLang="ru-RU" sz="1200" dirty="0" smtClean="0">
                <a:latin typeface="Times New Roman" panose="02020603050405020304" pitchFamily="18" charset="0"/>
                <a:cs typeface="Times New Roman" panose="02020603050405020304" pitchFamily="18" charset="0"/>
              </a:rPr>
              <a:t>градус жылы.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16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жаңбыр, найзағай</a:t>
            </a:r>
            <a:r>
              <a:rPr lang="kk-KZ" sz="1200" dirty="0" smtClean="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Оңтүстік-шығыстан</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түнде </a:t>
            </a:r>
            <a:r>
              <a:rPr lang="kk-KZ" sz="1200" dirty="0" smtClean="0">
                <a:latin typeface="Times New Roman" pitchFamily="18" charset="0"/>
                <a:cs typeface="Times New Roman" pitchFamily="18" charset="0"/>
                <a:sym typeface="+mn-ea"/>
              </a:rPr>
              <a:t>16-18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48729331"/>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19840</TotalTime>
  <Words>512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3796</cp:revision>
  <cp:lastPrinted>2021-07-01T07:38:07Z</cp:lastPrinted>
  <dcterms:created xsi:type="dcterms:W3CDTF">2018-03-27T06:03:00Z</dcterms:created>
  <dcterms:modified xsi:type="dcterms:W3CDTF">2024-07-14T07:12:40Z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