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959378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15 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14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17-19,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27-29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16 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15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28830051"/>
              </p:ext>
            </p:extLst>
          </p:nvPr>
        </p:nvGraphicFramePr>
        <p:xfrm>
          <a:off x="4926188" y="3808040"/>
          <a:ext cx="484052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19229</TotalTime>
  <Words>579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3853</cp:revision>
  <cp:lastPrinted>2021-07-01T03:56:27Z</cp:lastPrinted>
  <dcterms:created xsi:type="dcterms:W3CDTF">2018-03-27T06:03:00Z</dcterms:created>
  <dcterms:modified xsi:type="dcterms:W3CDTF">2024-07-14T07:07:46Z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