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850202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a:t>
            </a:r>
            <a:r>
              <a:rPr lang="kk-KZ" sz="1200" dirty="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найзағай </a:t>
            </a:r>
            <a:r>
              <a:rPr lang="kk-KZ" sz="1200" dirty="0" smtClean="0">
                <a:latin typeface="Times New Roman" pitchFamily="18" charset="0"/>
                <a:cs typeface="Times New Roman" pitchFamily="18" charset="0"/>
              </a:rPr>
              <a:t>болады. Солтүстік-шығыстан, солтүстіктен жел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найзағай кезінде екпіні 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жауады, найзағай болады. Солтүстіктен,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найзағай кезінде екпіні 15-20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741319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18125</TotalTime>
  <Words>538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4528</cp:revision>
  <cp:lastPrinted>2021-07-01T07:38:07Z</cp:lastPrinted>
  <dcterms:created xsi:type="dcterms:W3CDTF">2018-03-27T06:03:00Z</dcterms:created>
  <dcterms:modified xsi:type="dcterms:W3CDTF">2024-07-14T10:17:06Z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