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63" d="100"/>
          <a:sy n="63" d="100"/>
        </p:scale>
        <p:origin x="62"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29140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14 </a:t>
            </a:r>
            <a:r>
              <a:rPr lang="ru-RU" altLang="ru-RU" sz="1100" b="1" dirty="0">
                <a:latin typeface="Times New Roman" panose="02020603050405020304" pitchFamily="18" charset="0"/>
                <a:cs typeface="Times New Roman" panose="02020603050405020304" pitchFamily="18" charset="0"/>
              </a:rPr>
              <a:t>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3273564"/>
              </p:ext>
            </p:extLst>
          </p:nvPr>
        </p:nvGraphicFramePr>
        <p:xfrm>
          <a:off x="5068207" y="3770596"/>
          <a:ext cx="4639701" cy="2590287"/>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8297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Солтүстік-шығыстан-жел соғады, күші 7-12 м/с. Ауа температурасы түнде 17-19, күндіз 31-33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Сол</a:t>
            </a:r>
            <a:r>
              <a:rPr lang="kk-KZ" sz="1100" kern="1400">
                <a:solidFill>
                  <a:srgbClr val="000000"/>
                </a:solidFill>
                <a:latin typeface="Times New Roman" panose="02020603050405020304" pitchFamily="18" charset="0"/>
                <a:ea typeface="Times New Roman" panose="02020603050405020304" pitchFamily="18" charset="0"/>
              </a:rPr>
              <a:t>түстіктен</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шілдеде, түнде 16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30112</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5204</cp:revision>
  <cp:lastPrinted>2023-01-16T10:13:34Z</cp:lastPrinted>
  <dcterms:created xsi:type="dcterms:W3CDTF">2018-03-27T06:03:00Z</dcterms:created>
  <dcterms:modified xsi:type="dcterms:W3CDTF">2024-07-14T06:43:35Z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