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3940173"/>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14 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a:t>
            </a:r>
            <a:r>
              <a:rPr lang="kk-KZ" sz="1200" dirty="0" smtClean="0">
                <a:solidFill>
                  <a:prstClr val="black"/>
                </a:solidFill>
                <a:latin typeface="Times New Roman" panose="02020603050405020304" pitchFamily="18" charset="0"/>
                <a:cs typeface="Times New Roman" panose="02020603050405020304" pitchFamily="18" charset="0"/>
              </a:rPr>
              <a:t>ңбыр, 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Солтустік-шығыстан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a:t>
            </a:r>
            <a:r>
              <a:rPr lang="kk-KZ" sz="1200" dirty="0">
                <a:solidFill>
                  <a:prstClr val="black"/>
                </a:solidFill>
                <a:latin typeface="Times New Roman" panose="02020603050405020304" pitchFamily="18" charset="0"/>
                <a:cs typeface="Times New Roman" panose="02020603050405020304" pitchFamily="18" charset="0"/>
              </a:rPr>
              <a:t>ңбыр, найзағай</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Солтүстік-шығыстан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18-20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432639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1760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14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7029" y="265567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ластаушы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a:solidFill>
                  <a:prstClr val="black"/>
                </a:solidFill>
                <a:latin typeface="Times New Roman" panose="02020603050405020304" pitchFamily="18" charset="0"/>
                <a:cs typeface="Times New Roman" panose="02020603050405020304" pitchFamily="18" charset="0"/>
              </a:rPr>
              <a:t>.</a:t>
            </a:r>
          </a:p>
          <a:p>
            <a:pPr lvl="0" algn="just"/>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20388</TotalTime>
  <Words>587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3958</cp:revision>
  <cp:lastPrinted>2021-07-01T07:38:07Z</cp:lastPrinted>
  <dcterms:created xsi:type="dcterms:W3CDTF">2018-03-27T06:03:00Z</dcterms:created>
  <dcterms:modified xsi:type="dcterms:W3CDTF">2024-07-14T06:44:41Z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