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15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кей уақыттарда жаңбыр, найзағай. </a:t>
            </a:r>
            <a:r>
              <a:rPr lang="kk-KZ" sz="1200" dirty="0" smtClean="0">
                <a:latin typeface="Times New Roman KZ" pitchFamily="18" charset="0"/>
                <a:ea typeface="Times New Roman KZ" pitchFamily="18" charset="0"/>
              </a:rPr>
              <a:t>Оңтүстік-батыстан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15 </a:t>
            </a:r>
            <a:r>
              <a:rPr lang="kk-KZ" altLang="ru-RU" sz="1050" b="1" dirty="0" smtClean="0">
                <a:latin typeface="Times New Roman" pitchFamily="18" charset="0"/>
                <a:ea typeface="Times New Roman KZ" pitchFamily="18" charset="0"/>
                <a:cs typeface="Times New Roman" pitchFamily="18" charset="0"/>
              </a:rPr>
              <a:t>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16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жауын-шашынсыз. </a:t>
            </a:r>
            <a:r>
              <a:rPr lang="kk-KZ" sz="1200" smtClean="0">
                <a:latin typeface="Times New Roman KZ" pitchFamily="18" charset="0"/>
                <a:ea typeface="Times New Roman KZ" pitchFamily="18" charset="0"/>
              </a:rPr>
              <a:t>Солтүстік-шығыстанн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5-10</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16-18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16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0,087</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2720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19380</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4343</cp:revision>
  <cp:lastPrinted>2021-07-01T03:56:27Z</cp:lastPrinted>
  <dcterms:created xsi:type="dcterms:W3CDTF">2018-03-27T06:03:00Z</dcterms:created>
  <dcterms:modified xsi:type="dcterms:W3CDTF">2024-07-14T07:27:53Z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