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985687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2647143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a:t>
                      </a:r>
                      <a:r>
                        <a:rPr lang="en-US"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уақыттарда жаңбыр, найзағай, дауыл болады. Оңтүстік-батыстан жел соғады, күші 8-13, екпіні 15-20 м/с. Ауа температурасы түнде 19-21, күндіз 30-32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Кыдырбаева А.К</a:t>
            </a:r>
            <a:r>
              <a:rPr lang="kk-KZ"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13781</TotalTime>
  <Words>593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3288</cp:revision>
  <cp:lastPrinted>2021-07-01T03:56:27Z</cp:lastPrinted>
  <dcterms:created xsi:type="dcterms:W3CDTF">2018-03-27T06:03:00Z</dcterms:created>
  <dcterms:modified xsi:type="dcterms:W3CDTF">2024-07-14T06:59:26Z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