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1886400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8077299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Солтүстіктен жел соғады,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a:solidFill>
                  <a:srgbClr val="000000"/>
                </a:solidFill>
                <a:latin typeface="Times New Roman"/>
                <a:ea typeface="Times New Roman"/>
              </a:rPr>
              <a:t>21-23 жылы,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33-35 градус қатты ыстық.</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16 шілде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21862</TotalTime>
  <Words>583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3781</cp:revision>
  <cp:lastPrinted>2023-02-06T06:57:51Z</cp:lastPrinted>
  <dcterms:created xsi:type="dcterms:W3CDTF">2018-03-27T06:03:00Z</dcterms:created>
  <dcterms:modified xsi:type="dcterms:W3CDTF">2024-07-14T07:13:10Z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