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6" d="100"/>
          <a:sy n="86" d="100"/>
        </p:scale>
        <p:origin x="114" y="4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5089322"/>
              </p:ext>
            </p:extLst>
          </p:nvPr>
        </p:nvGraphicFramePr>
        <p:xfrm>
          <a:off x="344488" y="2292860"/>
          <a:ext cx="4465638" cy="186347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196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69630" y="2839874"/>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2730931"/>
              </p:ext>
            </p:extLst>
          </p:nvPr>
        </p:nvGraphicFramePr>
        <p:xfrm>
          <a:off x="5111766" y="467671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0.00</a:t>
                      </a:r>
                      <a:r>
                        <a:rPr lang="en-US"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948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a:t>
                      </a:r>
                      <a:r>
                        <a:rPr lang="ru-RU" sz="1100" b="0" i="0" u="none" strike="noStrike" dirty="0" smtClean="0">
                          <a:solidFill>
                            <a:srgbClr val="000000"/>
                          </a:solidFill>
                          <a:effectLst/>
                          <a:latin typeface="Calibri" panose="020F0502020204030204" pitchFamily="34" charset="0"/>
                        </a:rPr>
                        <a:t>19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0,575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9999" y="408065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14</a:t>
            </a:r>
            <a:r>
              <a:rPr lang="kk-KZ" altLang="ru-RU" sz="1200" b="1" dirty="0" smtClean="0">
                <a:latin typeface="Times New Roman" panose="02020603050405020304" pitchFamily="18" charset="0"/>
                <a:cs typeface="Times New Roman" panose="02020603050405020304" pitchFamily="18" charset="0"/>
              </a:rPr>
              <a:t> шілде</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15</a:t>
            </a:r>
            <a:r>
              <a:rPr lang="kk-KZ" altLang="ru-RU" sz="1100" b="1" dirty="0" smtClean="0">
                <a:latin typeface="Times New Roman" panose="02020603050405020304" pitchFamily="18" charset="0"/>
                <a:cs typeface="Times New Roman" panose="02020603050405020304" pitchFamily="18" charset="0"/>
              </a:rPr>
              <a:t> шілдеге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14</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шілде</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15</a:t>
            </a:r>
            <a:r>
              <a:rPr lang="kk-KZ" altLang="ru-RU" sz="1100" b="1" dirty="0" smtClean="0">
                <a:solidFill>
                  <a:srgbClr val="000000"/>
                </a:solidFill>
                <a:latin typeface="Times New Roman" panose="02020603050405020304" pitchFamily="18" charset="0"/>
                <a:cs typeface="Times New Roman" panose="02020603050405020304" pitchFamily="18" charset="0"/>
              </a:rPr>
              <a:t> шілде</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Түнде кей уақыттарда тұман. Жел </a:t>
            </a:r>
            <a:r>
              <a:rPr lang="kk-KZ" sz="1100" dirty="0" smtClean="0">
                <a:solidFill>
                  <a:prstClr val="black"/>
                </a:solidFill>
                <a:latin typeface="Times New Roman" pitchFamily="18" charset="0"/>
                <a:cs typeface="Times New Roman" pitchFamily="18" charset="0"/>
              </a:rPr>
              <a:t>солтүстіктен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smtClean="0">
                <a:solidFill>
                  <a:srgbClr val="000000"/>
                </a:solidFill>
                <a:latin typeface="Times New Roman" panose="02020603050405020304" pitchFamily="18" charset="0"/>
                <a:cs typeface="Times New Roman" panose="02020603050405020304" pitchFamily="18" charset="0"/>
                <a:sym typeface="+mn-ea"/>
              </a:rPr>
              <a:t>күші </a:t>
            </a:r>
            <a:r>
              <a:rPr lang="kk-KZ" sz="1100" smtClean="0">
                <a:solidFill>
                  <a:srgbClr val="000000"/>
                </a:solidFill>
                <a:latin typeface="Times New Roman" panose="02020603050405020304" pitchFamily="18" charset="0"/>
                <a:cs typeface="Times New Roman" panose="02020603050405020304" pitchFamily="18" charset="0"/>
                <a:sym typeface="+mn-ea"/>
              </a:rPr>
              <a:t>7-12 </a:t>
            </a:r>
            <a:r>
              <a:rPr lang="kk-KZ" sz="1100" dirty="0" smtClean="0">
                <a:solidFill>
                  <a:prstClr val="black"/>
                </a:solidFill>
                <a:latin typeface="Times New Roman" pitchFamily="18" charset="0"/>
                <a:cs typeface="Times New Roman" pitchFamily="18" charset="0"/>
              </a:rPr>
              <a:t>м/с. Ауа температурасы түнде 20-22, күндіз 31-33 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16</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шілде</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15</a:t>
            </a:r>
            <a:r>
              <a:rPr lang="kk-KZ" sz="1100" b="1" dirty="0" smtClean="0">
                <a:solidFill>
                  <a:srgbClr val="000000"/>
                </a:solidFill>
                <a:latin typeface="Times New Roman" panose="02020603050405020304" pitchFamily="18" charset="0"/>
                <a:cs typeface="Times New Roman" panose="02020603050405020304" pitchFamily="18" charset="0"/>
              </a:rPr>
              <a:t> шілде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16</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шілде</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солтүстіктен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20-22 </a:t>
            </a:r>
            <a:r>
              <a:rPr lang="ru-RU" sz="1100" dirty="0" err="1"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684656"/>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28611</TotalTime>
  <Words>586</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3447</cp:revision>
  <cp:lastPrinted>2021-07-01T07:38:07Z</cp:lastPrinted>
  <dcterms:created xsi:type="dcterms:W3CDTF">2018-03-27T06:03:00Z</dcterms:created>
  <dcterms:modified xsi:type="dcterms:W3CDTF">2024-07-14T06:55:39Z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