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61" d="100"/>
          <a:sy n="61" d="100"/>
        </p:scale>
        <p:origin x="115" y="4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373549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без осадков. Ветер северо-восточный 7-12 м/с. Температура воздуха ночью 17-19, днем 31-33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воздуха ночью 17-19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663655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июля, ночью 16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32385</TotalTime>
  <Words>655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5398</cp:revision>
  <cp:lastPrinted>2021-11-30T05:55:24Z</cp:lastPrinted>
  <dcterms:created xsi:type="dcterms:W3CDTF">2018-03-27T06:03:00Z</dcterms:created>
  <dcterms:modified xsi:type="dcterms:W3CDTF">2024-07-14T06:43:37Z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